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78" r:id="rId2"/>
  </p:sldMasterIdLst>
  <p:notesMasterIdLst>
    <p:notesMasterId r:id="rId31"/>
  </p:notesMasterIdLst>
  <p:sldIdLst>
    <p:sldId id="256" r:id="rId3"/>
    <p:sldId id="257" r:id="rId4"/>
    <p:sldId id="320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321" r:id="rId13"/>
    <p:sldId id="265" r:id="rId14"/>
    <p:sldId id="266" r:id="rId15"/>
    <p:sldId id="267" r:id="rId16"/>
    <p:sldId id="268" r:id="rId17"/>
    <p:sldId id="269" r:id="rId18"/>
    <p:sldId id="322" r:id="rId19"/>
    <p:sldId id="323" r:id="rId20"/>
    <p:sldId id="324" r:id="rId21"/>
    <p:sldId id="325" r:id="rId22"/>
    <p:sldId id="326" r:id="rId23"/>
    <p:sldId id="327" r:id="rId24"/>
    <p:sldId id="328" r:id="rId25"/>
    <p:sldId id="329" r:id="rId26"/>
    <p:sldId id="330" r:id="rId27"/>
    <p:sldId id="331" r:id="rId28"/>
    <p:sldId id="332" r:id="rId29"/>
    <p:sldId id="333" r:id="rId3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1pPr>
    <a:lvl2pPr marL="0" marR="0" indent="4572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2pPr>
    <a:lvl3pPr marL="0" marR="0" indent="9144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3pPr>
    <a:lvl4pPr marL="0" marR="0" indent="13716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4pPr>
    <a:lvl5pPr marL="0" marR="0" indent="18288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5pPr>
    <a:lvl6pPr marL="0" marR="0" indent="22860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6pPr>
    <a:lvl7pPr marL="0" marR="0" indent="27432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7pPr>
    <a:lvl8pPr marL="0" marR="0" indent="32004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8pPr>
    <a:lvl9pPr marL="0" marR="0" indent="3657600" algn="ctr" defTabSz="914400" rtl="0" fontAlgn="auto" latinLnBrk="0" hangingPunct="0">
      <a:lnSpc>
        <a:spcPct val="107000"/>
      </a:lnSpc>
      <a:spcBef>
        <a:spcPts val="80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A7B5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66113-D0DC-414C-88CC-D501E5333CA6}" v="26" dt="2024-10-02T08:21:00.489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9" d="100"/>
          <a:sy n="129" d="100"/>
        </p:scale>
        <p:origin x="2789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0" name="Shape 27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lidebille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o-FO" dirty="0"/>
              <a:t>Er bert á donskum</a:t>
            </a:r>
          </a:p>
        </p:txBody>
      </p:sp>
    </p:spTree>
    <p:extLst>
      <p:ext uri="{BB962C8B-B14F-4D97-AF65-F5344CB8AC3E}">
        <p14:creationId xmlns:p14="http://schemas.microsoft.com/office/powerpoint/2010/main" val="226872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logo : btm 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illede 3" descr="Billede 3"/>
          <p:cNvPicPr>
            <a:picLocks noChangeAspect="1"/>
          </p:cNvPicPr>
          <p:nvPr/>
        </p:nvPicPr>
        <p:blipFill>
          <a:blip r:embed="rId2"/>
          <a:srcRect l="38322" t="2770" r="1271" b="2733"/>
          <a:stretch>
            <a:fillRect/>
          </a:stretch>
        </p:blipFill>
        <p:spPr>
          <a:xfrm>
            <a:off x="11045342" y="5980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1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di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Text"/>
          <p:cNvSpPr txBox="1">
            <a:spLocks noGrp="1"/>
          </p:cNvSpPr>
          <p:nvPr>
            <p:ph type="title"/>
          </p:nvPr>
        </p:nvSpPr>
        <p:spPr>
          <a:xfrm>
            <a:off x="914400" y="2130461"/>
            <a:ext cx="10363200" cy="1470026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6000">
                <a:latin typeface="Avenir Next Ultra Light"/>
                <a:ea typeface="Avenir Next Ultra Light"/>
                <a:cs typeface="Avenir Next Ultra Light"/>
                <a:sym typeface="Avenir Next Ultra Light"/>
              </a:defRPr>
            </a:lvl1pPr>
          </a:lstStyle>
          <a:p>
            <a:r>
              <a:t>Title Text</a:t>
            </a:r>
          </a:p>
        </p:txBody>
      </p:sp>
      <p:sp>
        <p:nvSpPr>
          <p:cNvPr id="2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4572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9144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8288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9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itle Text"/>
          <p:cNvSpPr txBox="1">
            <a:spLocks noGrp="1"/>
          </p:cNvSpPr>
          <p:nvPr>
            <p:ph type="title"/>
          </p:nvPr>
        </p:nvSpPr>
        <p:spPr>
          <a:xfrm>
            <a:off x="963084" y="4406901"/>
            <a:ext cx="10363201" cy="136207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3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63084" y="2906722"/>
            <a:ext cx="103632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4" y="2133600"/>
            <a:ext cx="4013201" cy="6034089"/>
          </a:xfrm>
          <a:prstGeom prst="rect">
            <a:avLst/>
          </a:prstGeom>
        </p:spPr>
        <p:txBody>
          <a:bodyPr/>
          <a:lstStyle>
            <a:lvl1pPr>
              <a:spcBef>
                <a:spcPts val="600"/>
              </a:spcBef>
              <a:defRPr sz="2800"/>
            </a:lvl1pPr>
            <a:lvl2pPr marL="790575" indent="-333375">
              <a:spcBef>
                <a:spcPts val="600"/>
              </a:spcBef>
              <a:defRPr sz="2800"/>
            </a:lvl2pPr>
            <a:lvl3pPr marL="1234439" indent="-320039">
              <a:spcBef>
                <a:spcPts val="600"/>
              </a:spcBef>
              <a:defRPr sz="2800"/>
            </a:lvl3pPr>
            <a:lvl4pPr marL="1727200" indent="-355600">
              <a:spcBef>
                <a:spcPts val="600"/>
              </a:spcBef>
              <a:defRPr sz="2800"/>
            </a:lvl4pPr>
            <a:lvl5pPr marL="2184400" indent="-355600">
              <a:spcBef>
                <a:spcPts val="6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09604" y="1535112"/>
            <a:ext cx="5386917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8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1pPr>
            <a:lvl2pPr marL="0" indent="457200">
              <a:spcBef>
                <a:spcPts val="8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2pPr>
            <a:lvl3pPr marL="0" indent="914400">
              <a:spcBef>
                <a:spcPts val="8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3pPr>
            <a:lvl4pPr marL="0" indent="1371600">
              <a:spcBef>
                <a:spcPts val="8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4pPr>
            <a:lvl5pPr marL="0" indent="1828800">
              <a:spcBef>
                <a:spcPts val="8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" name="Pladsholder til tekst 4"/>
          <p:cNvSpPr>
            <a:spLocks noGrp="1"/>
          </p:cNvSpPr>
          <p:nvPr>
            <p:ph type="body" sz="quarter" idx="21"/>
          </p:nvPr>
        </p:nvSpPr>
        <p:spPr>
          <a:xfrm>
            <a:off x="6193428" y="1535112"/>
            <a:ext cx="5389035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500"/>
              </a:spcBef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>
            <a:spLocks noGrp="1"/>
          </p:cNvSpPr>
          <p:nvPr>
            <p:ph type="title"/>
          </p:nvPr>
        </p:nvSpPr>
        <p:spPr>
          <a:xfrm>
            <a:off x="609662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1" name="Body Level One…"/>
          <p:cNvSpPr txBox="1">
            <a:spLocks noGrp="1"/>
          </p:cNvSpPr>
          <p:nvPr>
            <p:ph type="body" idx="1"/>
          </p:nvPr>
        </p:nvSpPr>
        <p:spPr>
          <a:xfrm>
            <a:off x="4766785" y="273078"/>
            <a:ext cx="6815668" cy="5853114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Pladsholder til tekst 3"/>
          <p:cNvSpPr>
            <a:spLocks noGrp="1"/>
          </p:cNvSpPr>
          <p:nvPr>
            <p:ph type="body" sz="half" idx="21"/>
          </p:nvPr>
        </p:nvSpPr>
        <p:spPr>
          <a:xfrm>
            <a:off x="609661" y="1435132"/>
            <a:ext cx="4011085" cy="4691063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300"/>
              </a:spcBef>
              <a:buSzTx/>
              <a:buFontTx/>
              <a:buNone/>
              <a:defRPr sz="1400"/>
            </a:pPr>
            <a:endParaRPr/>
          </a:p>
        </p:txBody>
      </p:sp>
      <p:sp>
        <p:nvSpPr>
          <p:cNvPr id="8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itle Text"/>
          <p:cNvSpPr txBox="1">
            <a:spLocks noGrp="1"/>
          </p:cNvSpPr>
          <p:nvPr>
            <p:ph type="title"/>
          </p:nvPr>
        </p:nvSpPr>
        <p:spPr>
          <a:xfrm>
            <a:off x="2389716" y="4800601"/>
            <a:ext cx="7315201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91" name="Pladsholder til billede 2"/>
          <p:cNvSpPr>
            <a:spLocks noGrp="1"/>
          </p:cNvSpPr>
          <p:nvPr>
            <p:ph type="pic" sz="half" idx="21"/>
          </p:nvPr>
        </p:nvSpPr>
        <p:spPr>
          <a:xfrm>
            <a:off x="2389716" y="612775"/>
            <a:ext cx="7315201" cy="41148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9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389716" y="5367339"/>
            <a:ext cx="7315201" cy="804863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FontTx/>
              <a:buNone/>
              <a:defRPr sz="1800" b="1">
                <a:latin typeface="Arial"/>
                <a:ea typeface="Arial"/>
                <a:cs typeface="Arial"/>
                <a:sym typeface="Arial"/>
              </a:defRPr>
            </a:lvl1pPr>
            <a:lvl2pPr marL="0" indent="457200">
              <a:spcBef>
                <a:spcPts val="300"/>
              </a:spcBef>
              <a:buSzTx/>
              <a:buFontTx/>
              <a:buNone/>
              <a:defRPr sz="1800" b="1">
                <a:latin typeface="Arial"/>
                <a:ea typeface="Arial"/>
                <a:cs typeface="Arial"/>
                <a:sym typeface="Arial"/>
              </a:defRPr>
            </a:lvl2pPr>
            <a:lvl3pPr marL="0" indent="914400">
              <a:spcBef>
                <a:spcPts val="300"/>
              </a:spcBef>
              <a:buSzTx/>
              <a:buFontTx/>
              <a:buNone/>
              <a:defRPr sz="1800" b="1">
                <a:latin typeface="Arial"/>
                <a:ea typeface="Arial"/>
                <a:cs typeface="Arial"/>
                <a:sym typeface="Arial"/>
              </a:defRPr>
            </a:lvl3pPr>
            <a:lvl4pPr marL="0" indent="1371600">
              <a:spcBef>
                <a:spcPts val="300"/>
              </a:spcBef>
              <a:buSzTx/>
              <a:buFontTx/>
              <a:buNone/>
              <a:defRPr sz="1800" b="1">
                <a:latin typeface="Arial"/>
                <a:ea typeface="Arial"/>
                <a:cs typeface="Arial"/>
                <a:sym typeface="Arial"/>
              </a:defRPr>
            </a:lvl4pPr>
            <a:lvl5pPr marL="0" indent="1828800">
              <a:spcBef>
                <a:spcPts val="300"/>
              </a:spcBef>
              <a:buSzTx/>
              <a:buFontTx/>
              <a:buNone/>
              <a:defRPr sz="1800" b="1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itle Text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70000"/>
              </a:lnSpc>
              <a:defRPr sz="6000">
                <a:latin typeface="Avenir Next Ultra Light"/>
                <a:ea typeface="Avenir Next Ultra Light"/>
                <a:cs typeface="Avenir Next Ultra Light"/>
                <a:sym typeface="Avenir Next Ultra Light"/>
              </a:defRPr>
            </a:lvl1pPr>
          </a:lstStyle>
          <a:p>
            <a:r>
              <a:t>Title Text</a:t>
            </a:r>
          </a:p>
        </p:txBody>
      </p:sp>
      <p:sp>
        <p:nvSpPr>
          <p:cNvPr id="10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/>
            </a:lvl1pPr>
            <a:lvl2pPr marL="0" indent="457200" algn="ctr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/>
            </a:lvl2pPr>
            <a:lvl3pPr marL="0" indent="914400" algn="ctr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/>
            </a:lvl3pPr>
            <a:lvl4pPr marL="0" indent="1371600" algn="ctr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/>
            </a:lvl4pPr>
            <a:lvl5pPr marL="0" indent="1828800" algn="ctr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</a:lvl1pPr>
          </a:lstStyle>
          <a:p>
            <a:r>
              <a:t>Title Text</a:t>
            </a:r>
          </a:p>
        </p:txBody>
      </p:sp>
      <p:sp>
        <p:nvSpPr>
          <p:cNvPr id="110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defRPr sz="2800"/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Char char="•"/>
              <a:defRPr sz="2800"/>
            </a:lvl2pPr>
            <a:lvl3pPr marL="1234439" indent="-320039">
              <a:lnSpc>
                <a:spcPct val="90000"/>
              </a:lnSpc>
              <a:spcBef>
                <a:spcPts val="1000"/>
              </a:spcBef>
              <a:defRPr sz="2800"/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Char char="•"/>
              <a:defRPr sz="2800"/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Char char="•"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itle Text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11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</a:lvl1pPr>
          </a:lstStyle>
          <a:p>
            <a:r>
              <a:t>Title Text</a:t>
            </a:r>
          </a:p>
        </p:txBody>
      </p:sp>
      <p:sp>
        <p:nvSpPr>
          <p:cNvPr id="12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defRPr sz="2800"/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Char char="•"/>
              <a:defRPr sz="2800"/>
            </a:lvl2pPr>
            <a:lvl3pPr marL="1234439" indent="-320039">
              <a:lnSpc>
                <a:spcPct val="90000"/>
              </a:lnSpc>
              <a:spcBef>
                <a:spcPts val="1000"/>
              </a:spcBef>
              <a:defRPr sz="2800"/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Char char="•"/>
              <a:defRPr sz="2800"/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Char char="•"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itle Tex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</a:lvl1pPr>
          </a:lstStyle>
          <a:p>
            <a:r>
              <a:t>Title Text</a:t>
            </a:r>
          </a:p>
        </p:txBody>
      </p:sp>
      <p:sp>
        <p:nvSpPr>
          <p:cNvPr id="137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1pPr>
            <a:lvl2pPr marL="0" indent="4572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2pPr>
            <a:lvl3pPr marL="0" indent="9144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3pPr>
            <a:lvl4pPr marL="0" indent="13716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4pPr>
            <a:lvl5pPr marL="0" indent="18288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35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8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2400" b="1"/>
            </a:pPr>
            <a:endParaRPr/>
          </a:p>
        </p:txBody>
      </p:sp>
      <p:sp>
        <p:nvSpPr>
          <p:cNvPr id="13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</a:lvl1pPr>
          </a:lstStyle>
          <a:p>
            <a:r>
              <a:t>Title Text</a:t>
            </a:r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1800" b="1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Title Text</a:t>
            </a:r>
          </a:p>
        </p:txBody>
      </p:sp>
      <p:sp>
        <p:nvSpPr>
          <p:cNvPr id="162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Char char="•"/>
            </a:lvl2pPr>
            <a:lvl3pPr>
              <a:lnSpc>
                <a:spcPct val="90000"/>
              </a:lnSpc>
              <a:spcBef>
                <a:spcPts val="1000"/>
              </a:spcBef>
            </a:lvl3pPr>
            <a:lvl4pPr>
              <a:lnSpc>
                <a:spcPct val="90000"/>
              </a:lnSpc>
              <a:spcBef>
                <a:spcPts val="1000"/>
              </a:spcBef>
              <a:buChar char="•"/>
            </a:lvl4pPr>
            <a:lvl5pPr>
              <a:lnSpc>
                <a:spcPct val="90000"/>
              </a:lnSpc>
              <a:spcBef>
                <a:spcPts val="1000"/>
              </a:spcBef>
              <a:buChar char="•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3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pPr>
            <a:endParaRPr/>
          </a:p>
        </p:txBody>
      </p:sp>
      <p:sp>
        <p:nvSpPr>
          <p:cNvPr id="16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1800" b="1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Title Text</a:t>
            </a:r>
          </a:p>
        </p:txBody>
      </p:sp>
      <p:sp>
        <p:nvSpPr>
          <p:cNvPr id="172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7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lvl1pPr>
            <a:lvl2pPr marL="0" indent="4572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lvl2pPr>
            <a:lvl3pPr marL="0" indent="9144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lvl3pPr>
            <a:lvl4pPr marL="0" indent="13716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lvl4pPr>
            <a:lvl5pPr marL="0" indent="1828800">
              <a:lnSpc>
                <a:spcPct val="90000"/>
              </a:lnSpc>
              <a:spcBef>
                <a:spcPts val="1000"/>
              </a:spcBef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Title Text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defTabSz="685800">
              <a:lnSpc>
                <a:spcPct val="90000"/>
              </a:lnSpc>
              <a:defRPr sz="4500"/>
            </a:lvl1pPr>
          </a:lstStyle>
          <a:p>
            <a:r>
              <a:t>Title Text</a:t>
            </a:r>
          </a:p>
        </p:txBody>
      </p:sp>
      <p:sp>
        <p:nvSpPr>
          <p:cNvPr id="18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 defTabSz="685800">
              <a:lnSpc>
                <a:spcPct val="90000"/>
              </a:lnSpc>
              <a:buSzTx/>
              <a:buFontTx/>
              <a:buNone/>
              <a:defRPr sz="1800"/>
            </a:lvl1pPr>
            <a:lvl2pPr marL="0" indent="342900" algn="ctr" defTabSz="685800">
              <a:lnSpc>
                <a:spcPct val="90000"/>
              </a:lnSpc>
              <a:buSzTx/>
              <a:buFontTx/>
              <a:buNone/>
              <a:defRPr sz="1800"/>
            </a:lvl2pPr>
            <a:lvl3pPr marL="0" indent="685800" algn="ctr" defTabSz="685800">
              <a:lnSpc>
                <a:spcPct val="90000"/>
              </a:lnSpc>
              <a:buSzTx/>
              <a:buFontTx/>
              <a:buNone/>
              <a:defRPr sz="1800"/>
            </a:lvl3pPr>
            <a:lvl4pPr marL="0" indent="1028700" algn="ctr" defTabSz="685800">
              <a:lnSpc>
                <a:spcPct val="90000"/>
              </a:lnSpc>
              <a:buSzTx/>
              <a:buFontTx/>
              <a:buNone/>
              <a:defRPr sz="1800"/>
            </a:lvl4pPr>
            <a:lvl5pPr marL="0" indent="1371600" algn="ctr" defTabSz="685800">
              <a:lnSpc>
                <a:spcPct val="90000"/>
              </a:lnSpc>
              <a:buSzTx/>
              <a:buFontTx/>
              <a:buNone/>
              <a:defRPr sz="1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itle Text"/>
          <p:cNvSpPr txBox="1">
            <a:spLocks noGrp="1"/>
          </p:cNvSpPr>
          <p:nvPr>
            <p:ph type="title"/>
          </p:nvPr>
        </p:nvSpPr>
        <p:spPr>
          <a:xfrm>
            <a:off x="838200" y="365128"/>
            <a:ext cx="10515600" cy="1325564"/>
          </a:xfrm>
          <a:prstGeom prst="rect">
            <a:avLst/>
          </a:prstGeom>
        </p:spPr>
        <p:txBody>
          <a:bodyPr/>
          <a:lstStyle>
            <a:lvl1pPr algn="l" defTabSz="685800">
              <a:lnSpc>
                <a:spcPct val="90000"/>
              </a:lnSpc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191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171450" indent="-171450" defTabSz="685800">
              <a:lnSpc>
                <a:spcPct val="90000"/>
              </a:lnSpc>
              <a:defRPr sz="2100"/>
            </a:lvl1pPr>
            <a:lvl2pPr marL="542925" indent="-200025" defTabSz="685800">
              <a:lnSpc>
                <a:spcPct val="90000"/>
              </a:lnSpc>
              <a:buChar char="•"/>
              <a:defRPr sz="2100"/>
            </a:lvl2pPr>
            <a:lvl3pPr marL="925830" indent="-240030" defTabSz="685800">
              <a:lnSpc>
                <a:spcPct val="90000"/>
              </a:lnSpc>
              <a:defRPr sz="2100"/>
            </a:lvl3pPr>
            <a:lvl4pPr marL="1305657" indent="-276957" defTabSz="685800">
              <a:lnSpc>
                <a:spcPct val="90000"/>
              </a:lnSpc>
              <a:buChar char="•"/>
              <a:defRPr sz="2100"/>
            </a:lvl4pPr>
            <a:lvl5pPr marL="1648557" indent="-276957" defTabSz="685800">
              <a:lnSpc>
                <a:spcPct val="90000"/>
              </a:lnSpc>
              <a:buChar char="•"/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itle Text"/>
          <p:cNvSpPr txBox="1">
            <a:spLocks noGrp="1"/>
          </p:cNvSpPr>
          <p:nvPr>
            <p:ph type="title"/>
          </p:nvPr>
        </p:nvSpPr>
        <p:spPr>
          <a:xfrm>
            <a:off x="831850" y="1709741"/>
            <a:ext cx="10515601" cy="2852738"/>
          </a:xfrm>
          <a:prstGeom prst="rect">
            <a:avLst/>
          </a:prstGeom>
        </p:spPr>
        <p:txBody>
          <a:bodyPr anchor="b"/>
          <a:lstStyle>
            <a:lvl1pPr algn="l" defTabSz="685800">
              <a:lnSpc>
                <a:spcPct val="90000"/>
              </a:lnSpc>
              <a:defRPr sz="4500"/>
            </a:lvl1pPr>
          </a:lstStyle>
          <a:p>
            <a:r>
              <a:t>Title Text</a:t>
            </a:r>
          </a:p>
        </p:txBody>
      </p:sp>
      <p:sp>
        <p:nvSpPr>
          <p:cNvPr id="20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7"/>
            <a:ext cx="10515601" cy="1500188"/>
          </a:xfrm>
          <a:prstGeom prst="rect">
            <a:avLst/>
          </a:prstGeom>
        </p:spPr>
        <p:txBody>
          <a:bodyPr/>
          <a:lstStyle>
            <a:lvl1pPr marL="0" indent="0" defTabSz="685800">
              <a:lnSpc>
                <a:spcPct val="90000"/>
              </a:lnSpc>
              <a:buSzTx/>
              <a:buFontTx/>
              <a:buNone/>
              <a:defRPr sz="1800">
                <a:solidFill>
                  <a:srgbClr val="888888"/>
                </a:solidFill>
              </a:defRPr>
            </a:lvl1pPr>
            <a:lvl2pPr marL="0" indent="342900" defTabSz="685800">
              <a:lnSpc>
                <a:spcPct val="90000"/>
              </a:lnSpc>
              <a:buSzTx/>
              <a:buFontTx/>
              <a:buNone/>
              <a:defRPr sz="1800">
                <a:solidFill>
                  <a:srgbClr val="888888"/>
                </a:solidFill>
              </a:defRPr>
            </a:lvl2pPr>
            <a:lvl3pPr marL="0" indent="685800" defTabSz="685800">
              <a:lnSpc>
                <a:spcPct val="90000"/>
              </a:lnSpc>
              <a:buSzTx/>
              <a:buFontTx/>
              <a:buNone/>
              <a:defRPr sz="1800">
                <a:solidFill>
                  <a:srgbClr val="888888"/>
                </a:solidFill>
              </a:defRPr>
            </a:lvl3pPr>
            <a:lvl4pPr marL="0" indent="1028700" defTabSz="685800">
              <a:lnSpc>
                <a:spcPct val="90000"/>
              </a:lnSpc>
              <a:buSzTx/>
              <a:buFontTx/>
              <a:buNone/>
              <a:defRPr sz="1800">
                <a:solidFill>
                  <a:srgbClr val="888888"/>
                </a:solidFill>
              </a:defRPr>
            </a:lvl4pPr>
            <a:lvl5pPr marL="0" indent="1371600" defTabSz="685800">
              <a:lnSpc>
                <a:spcPct val="90000"/>
              </a:lnSpc>
              <a:buSzTx/>
              <a:buFontTx/>
              <a:buNone/>
              <a:defRPr sz="18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itle Text"/>
          <p:cNvSpPr txBox="1">
            <a:spLocks noGrp="1"/>
          </p:cNvSpPr>
          <p:nvPr>
            <p:ph type="title"/>
          </p:nvPr>
        </p:nvSpPr>
        <p:spPr>
          <a:xfrm>
            <a:off x="838200" y="365128"/>
            <a:ext cx="10515600" cy="1325564"/>
          </a:xfrm>
          <a:prstGeom prst="rect">
            <a:avLst/>
          </a:prstGeom>
        </p:spPr>
        <p:txBody>
          <a:bodyPr/>
          <a:lstStyle>
            <a:lvl1pPr algn="l" defTabSz="685800">
              <a:lnSpc>
                <a:spcPct val="90000"/>
              </a:lnSpc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20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>
            <a:lvl1pPr marL="171450" indent="-171450" defTabSz="685800">
              <a:lnSpc>
                <a:spcPct val="90000"/>
              </a:lnSpc>
              <a:defRPr sz="2100"/>
            </a:lvl1pPr>
            <a:lvl2pPr marL="542925" indent="-200025" defTabSz="685800">
              <a:lnSpc>
                <a:spcPct val="90000"/>
              </a:lnSpc>
              <a:buChar char="•"/>
              <a:defRPr sz="2100"/>
            </a:lvl2pPr>
            <a:lvl3pPr marL="925830" indent="-240030" defTabSz="685800">
              <a:lnSpc>
                <a:spcPct val="90000"/>
              </a:lnSpc>
              <a:defRPr sz="2100"/>
            </a:lvl3pPr>
            <a:lvl4pPr marL="1305657" indent="-276957" defTabSz="685800">
              <a:lnSpc>
                <a:spcPct val="90000"/>
              </a:lnSpc>
              <a:buChar char="•"/>
              <a:defRPr sz="2100"/>
            </a:lvl4pPr>
            <a:lvl5pPr marL="1648557" indent="-276957" defTabSz="685800">
              <a:lnSpc>
                <a:spcPct val="90000"/>
              </a:lnSpc>
              <a:buChar char="•"/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Title Text"/>
          <p:cNvSpPr txBox="1">
            <a:spLocks noGrp="1"/>
          </p:cNvSpPr>
          <p:nvPr>
            <p:ph type="title"/>
          </p:nvPr>
        </p:nvSpPr>
        <p:spPr>
          <a:xfrm>
            <a:off x="839787" y="365128"/>
            <a:ext cx="10515601" cy="1325564"/>
          </a:xfrm>
          <a:prstGeom prst="rect">
            <a:avLst/>
          </a:prstGeom>
        </p:spPr>
        <p:txBody>
          <a:bodyPr/>
          <a:lstStyle>
            <a:lvl1pPr algn="l" defTabSz="685800">
              <a:lnSpc>
                <a:spcPct val="90000"/>
              </a:lnSpc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2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8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 defTabSz="685800">
              <a:lnSpc>
                <a:spcPct val="90000"/>
              </a:lnSpc>
              <a:buSzTx/>
              <a:buFontTx/>
              <a:buNone/>
              <a:defRPr sz="1800" b="1"/>
            </a:lvl1pPr>
            <a:lvl2pPr marL="0" indent="342900" defTabSz="685800">
              <a:lnSpc>
                <a:spcPct val="90000"/>
              </a:lnSpc>
              <a:buSzTx/>
              <a:buFontTx/>
              <a:buNone/>
              <a:defRPr sz="1800" b="1"/>
            </a:lvl2pPr>
            <a:lvl3pPr marL="0" indent="685800" defTabSz="685800">
              <a:lnSpc>
                <a:spcPct val="90000"/>
              </a:lnSpc>
              <a:buSzTx/>
              <a:buFontTx/>
              <a:buNone/>
              <a:defRPr sz="1800" b="1"/>
            </a:lvl3pPr>
            <a:lvl4pPr marL="0" indent="1028700" defTabSz="685800">
              <a:lnSpc>
                <a:spcPct val="90000"/>
              </a:lnSpc>
              <a:buSzTx/>
              <a:buFontTx/>
              <a:buNone/>
              <a:defRPr sz="1800" b="1"/>
            </a:lvl4pPr>
            <a:lvl5pPr marL="0" indent="1371600" defTabSz="685800">
              <a:lnSpc>
                <a:spcPct val="90000"/>
              </a:lnSpc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9" name="Pladsholder til tekst 4"/>
          <p:cNvSpPr>
            <a:spLocks noGrp="1"/>
          </p:cNvSpPr>
          <p:nvPr>
            <p:ph type="body" sz="quarter" idx="21"/>
          </p:nvPr>
        </p:nvSpPr>
        <p:spPr>
          <a:xfrm>
            <a:off x="6172201" y="1681163"/>
            <a:ext cx="5183189" cy="823913"/>
          </a:xfrm>
          <a:prstGeom prst="rect">
            <a:avLst/>
          </a:prstGeom>
        </p:spPr>
        <p:txBody>
          <a:bodyPr anchor="b"/>
          <a:lstStyle/>
          <a:p>
            <a:pPr marL="0" indent="0" defTabSz="685800">
              <a:lnSpc>
                <a:spcPct val="90000"/>
              </a:lnSpc>
              <a:buSzTx/>
              <a:buFontTx/>
              <a:buNone/>
              <a:defRPr sz="1800" b="1"/>
            </a:pPr>
            <a:endParaRPr/>
          </a:p>
        </p:txBody>
      </p:sp>
      <p:sp>
        <p:nvSpPr>
          <p:cNvPr id="22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Title Text"/>
          <p:cNvSpPr txBox="1">
            <a:spLocks noGrp="1"/>
          </p:cNvSpPr>
          <p:nvPr>
            <p:ph type="title"/>
          </p:nvPr>
        </p:nvSpPr>
        <p:spPr>
          <a:xfrm>
            <a:off x="838200" y="365128"/>
            <a:ext cx="10515600" cy="1325564"/>
          </a:xfrm>
          <a:prstGeom prst="rect">
            <a:avLst/>
          </a:prstGeom>
        </p:spPr>
        <p:txBody>
          <a:bodyPr/>
          <a:lstStyle>
            <a:lvl1pPr algn="l" defTabSz="685800">
              <a:lnSpc>
                <a:spcPct val="90000"/>
              </a:lnSpc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22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 algn="l" defTabSz="685800">
              <a:lnSpc>
                <a:spcPct val="90000"/>
              </a:lnSpc>
              <a:defRPr sz="36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Title Text</a:t>
            </a:r>
          </a:p>
        </p:txBody>
      </p:sp>
      <p:sp>
        <p:nvSpPr>
          <p:cNvPr id="24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8"/>
            <a:ext cx="6172201" cy="4873626"/>
          </a:xfrm>
          <a:prstGeom prst="rect">
            <a:avLst/>
          </a:prstGeom>
        </p:spPr>
        <p:txBody>
          <a:bodyPr/>
          <a:lstStyle>
            <a:lvl1pPr marL="171450" indent="-171450" defTabSz="685800">
              <a:lnSpc>
                <a:spcPct val="90000"/>
              </a:lnSpc>
              <a:defRPr sz="2400"/>
            </a:lvl1pPr>
            <a:lvl2pPr marL="538842" indent="-195942" defTabSz="685800">
              <a:lnSpc>
                <a:spcPct val="90000"/>
              </a:lnSpc>
              <a:buChar char="•"/>
              <a:defRPr sz="2400"/>
            </a:lvl2pPr>
            <a:lvl3pPr marL="914400" indent="-228600" defTabSz="685800">
              <a:lnSpc>
                <a:spcPct val="90000"/>
              </a:lnSpc>
              <a:defRPr sz="2400"/>
            </a:lvl3pPr>
            <a:lvl4pPr marL="1303019" indent="-274319" defTabSz="685800">
              <a:lnSpc>
                <a:spcPct val="90000"/>
              </a:lnSpc>
              <a:buChar char="•"/>
              <a:defRPr sz="2400"/>
            </a:lvl4pPr>
            <a:lvl5pPr marL="1645920" indent="-274320" defTabSz="685800">
              <a:lnSpc>
                <a:spcPct val="90000"/>
              </a:lnSpc>
              <a:buChar char="•"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4" name="Pladsholder til tekst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 defTabSz="685800">
              <a:lnSpc>
                <a:spcPct val="90000"/>
              </a:lnSpc>
              <a:buSzTx/>
              <a:buFontTx/>
              <a:buNone/>
              <a:defRPr sz="1200"/>
            </a:pPr>
            <a:endParaRPr/>
          </a:p>
        </p:txBody>
      </p:sp>
      <p:sp>
        <p:nvSpPr>
          <p:cNvPr id="24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 algn="l" defTabSz="685800">
              <a:lnSpc>
                <a:spcPct val="90000"/>
              </a:lnSpc>
              <a:defRPr sz="36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Title Text</a:t>
            </a:r>
          </a:p>
        </p:txBody>
      </p:sp>
      <p:sp>
        <p:nvSpPr>
          <p:cNvPr id="253" name="Pladsholder til billede 2"/>
          <p:cNvSpPr>
            <a:spLocks noGrp="1"/>
          </p:cNvSpPr>
          <p:nvPr>
            <p:ph type="pic" sz="half" idx="21"/>
          </p:nvPr>
        </p:nvSpPr>
        <p:spPr>
          <a:xfrm>
            <a:off x="5183187" y="987428"/>
            <a:ext cx="6172201" cy="4873626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 defTabSz="685800">
              <a:lnSpc>
                <a:spcPct val="90000"/>
              </a:lnSpc>
              <a:buSzTx/>
              <a:buFontTx/>
              <a:buNone/>
              <a:defRPr sz="1200"/>
            </a:lvl1pPr>
            <a:lvl2pPr marL="0" indent="342900" defTabSz="685800">
              <a:lnSpc>
                <a:spcPct val="90000"/>
              </a:lnSpc>
              <a:buSzTx/>
              <a:buFontTx/>
              <a:buNone/>
              <a:defRPr sz="1200"/>
            </a:lvl2pPr>
            <a:lvl3pPr marL="0" indent="685800" defTabSz="685800">
              <a:lnSpc>
                <a:spcPct val="90000"/>
              </a:lnSpc>
              <a:buSzTx/>
              <a:buFontTx/>
              <a:buNone/>
              <a:defRPr sz="1200"/>
            </a:lvl3pPr>
            <a:lvl4pPr marL="0" indent="1028700" defTabSz="685800">
              <a:lnSpc>
                <a:spcPct val="90000"/>
              </a:lnSpc>
              <a:buSzTx/>
              <a:buFontTx/>
              <a:buNone/>
              <a:defRPr sz="1200"/>
            </a:lvl4pPr>
            <a:lvl5pPr marL="0" indent="1371600" defTabSz="685800">
              <a:lnSpc>
                <a:spcPct val="90000"/>
              </a:lnSpc>
              <a:buSzTx/>
              <a:buFontTx/>
              <a:buNone/>
              <a:defRPr sz="1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33797" y="6435959"/>
            <a:ext cx="220003" cy="20591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Title Text"/>
          <p:cNvSpPr txBox="1">
            <a:spLocks noGrp="1"/>
          </p:cNvSpPr>
          <p:nvPr>
            <p:ph type="title"/>
          </p:nvPr>
        </p:nvSpPr>
        <p:spPr>
          <a:xfrm>
            <a:off x="309734" y="261620"/>
            <a:ext cx="11123926" cy="770649"/>
          </a:xfrm>
          <a:prstGeom prst="rect">
            <a:avLst/>
          </a:prstGeom>
        </p:spPr>
        <p:txBody>
          <a:bodyPr anchor="t"/>
          <a:lstStyle>
            <a:lvl1pPr algn="l" defTabSz="685800">
              <a:lnSpc>
                <a:spcPct val="90000"/>
              </a:lnSpc>
              <a:defRPr sz="3600">
                <a:solidFill>
                  <a:srgbClr val="25718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2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da-DK"/>
              <a:t>Klik for at redigere i masteren</a:t>
            </a:r>
          </a:p>
        </p:txBody>
      </p:sp>
      <p:sp>
        <p:nvSpPr>
          <p:cNvPr id="3" name="Und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da-DK"/>
              <a:t>Klik for at redigere i master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602706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3836436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da-DK"/>
              <a:t>Klik for at redigere i masteren</a:t>
            </a:r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1471923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indhold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indhold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92899355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4" name="Pladsholder til indhold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5" name="Pladsholder til tekst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6" name="Pladsholder til indhold 5"/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7" name="Pladsholder til dato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8" name="Pladsholder til sidefod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9" name="Pladsholder til slide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3051715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dato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4" name="Pladsholder til sidefod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5" name="Pladsholder til slide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35888347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ato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3" name="Pladsholder til sidefod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Pladsholder til sli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6972772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a-DK"/>
              <a:t>Klik for at redigere i masteren</a:t>
            </a:r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372505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a-DK"/>
              <a:t>Klik for at redigere i masteren</a:t>
            </a:r>
          </a:p>
        </p:txBody>
      </p:sp>
      <p:sp>
        <p:nvSpPr>
          <p:cNvPr id="3" name="Pladsholder til billede 2"/>
          <p:cNvSpPr>
            <a:spLocks noGrp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da-DK"/>
          </a:p>
        </p:txBody>
      </p:sp>
      <p:sp>
        <p:nvSpPr>
          <p:cNvPr id="4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1825347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og lodre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lodret tite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384096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ret ti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ret titel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lodret titel 2"/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9025241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309735" y="261620"/>
            <a:ext cx="11123925" cy="770649"/>
          </a:xfrm>
        </p:spPr>
        <p:txBody>
          <a:bodyPr anchor="t">
            <a:normAutofit/>
          </a:bodyPr>
          <a:lstStyle/>
          <a:p>
            <a:r>
              <a:rPr lang="da-DK" sz="3600" b="1">
                <a:solidFill>
                  <a:srgbClr val="257185"/>
                </a:solidFill>
              </a:rPr>
              <a:t>Klik for at redigere i masteren</a:t>
            </a:r>
            <a:endParaRPr lang="da-DK" sz="1200" dirty="0">
              <a:solidFill>
                <a:srgbClr val="25718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402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16"/>
            <a:ext cx="10972800" cy="45259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23776" y="6414795"/>
            <a:ext cx="258624" cy="248306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lnSpc>
                <a:spcPct val="100000"/>
              </a:lnSpc>
              <a:spcBef>
                <a:spcPts val="0"/>
              </a:spcBef>
              <a:defRPr sz="1200" b="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</p:sldLayoutIdLst>
  <p:transition spd="med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itel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a-DK"/>
              <a:t>Klik for at redigere i masteren</a:t>
            </a:r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02F4E-BCA3-6C49-9C34-D56D1AEE596A}" type="datetimeFigureOut">
              <a:rPr lang="da-DK" smtClean="0"/>
              <a:t>22-06-2026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a-DK"/>
          </a:p>
        </p:txBody>
      </p:sp>
      <p:sp>
        <p:nvSpPr>
          <p:cNvPr id="6" name="Pladsholder til slidenummer 5"/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5E9B6B-EDEE-6442-8EEF-54238167A11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536675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Rektangel 4"/>
          <p:cNvSpPr/>
          <p:nvPr/>
        </p:nvSpPr>
        <p:spPr>
          <a:xfrm>
            <a:off x="707216" y="5213022"/>
            <a:ext cx="10777568" cy="1311128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defRPr sz="3000" b="0">
                <a:solidFill>
                  <a:srgbClr val="2C5D73"/>
                </a:solidFill>
              </a:defRPr>
            </a:pPr>
            <a:r>
              <a:rPr lang="da-DK" sz="4400" dirty="0" err="1"/>
              <a:t>Rúsevnisfyribyrgjandi</a:t>
            </a:r>
            <a:endParaRPr lang="da-DK" sz="4400" dirty="0"/>
          </a:p>
          <a:p>
            <a:pPr>
              <a:lnSpc>
                <a:spcPct val="90000"/>
              </a:lnSpc>
              <a:spcBef>
                <a:spcPts val="0"/>
              </a:spcBef>
              <a:defRPr sz="3000" b="0">
                <a:solidFill>
                  <a:srgbClr val="2C5D73"/>
                </a:solidFill>
              </a:defRPr>
            </a:pPr>
            <a:r>
              <a:rPr lang="da-DK" sz="4400" dirty="0" err="1"/>
              <a:t>undirvísing</a:t>
            </a:r>
            <a:endParaRPr lang="da-DK" sz="4400" dirty="0"/>
          </a:p>
        </p:txBody>
      </p:sp>
      <p:grpSp>
        <p:nvGrpSpPr>
          <p:cNvPr id="3" name="Gruppe 2">
            <a:extLst>
              <a:ext uri="{FF2B5EF4-FFF2-40B4-BE49-F238E27FC236}">
                <a16:creationId xmlns:a16="http://schemas.microsoft.com/office/drawing/2014/main" id="{FF53A0D4-C998-9A7B-A63E-5A86258F6D4F}"/>
              </a:ext>
            </a:extLst>
          </p:cNvPr>
          <p:cNvGrpSpPr/>
          <p:nvPr/>
        </p:nvGrpSpPr>
        <p:grpSpPr>
          <a:xfrm>
            <a:off x="2228968" y="141402"/>
            <a:ext cx="6933886" cy="4807670"/>
            <a:chOff x="1562596" y="320980"/>
            <a:chExt cx="6315286" cy="4492492"/>
          </a:xfrm>
        </p:grpSpPr>
        <p:pic>
          <p:nvPicPr>
            <p:cNvPr id="4" name="Billede 3" descr="light">
              <a:extLst>
                <a:ext uri="{FF2B5EF4-FFF2-40B4-BE49-F238E27FC236}">
                  <a16:creationId xmlns:a16="http://schemas.microsoft.com/office/drawing/2014/main" id="{A4676EB4-092B-290C-CA1E-EADA2D50DE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5340"/>
            <a:stretch>
              <a:fillRect/>
            </a:stretch>
          </p:blipFill>
          <p:spPr>
            <a:xfrm>
              <a:off x="1562596" y="320980"/>
              <a:ext cx="6315286" cy="4492492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5" name="Tekstfelt 4">
              <a:extLst>
                <a:ext uri="{FF2B5EF4-FFF2-40B4-BE49-F238E27FC236}">
                  <a16:creationId xmlns:a16="http://schemas.microsoft.com/office/drawing/2014/main" id="{2B664973-8ADC-1BFB-7CCE-6CF058504F9D}"/>
                </a:ext>
              </a:extLst>
            </p:cNvPr>
            <p:cNvSpPr txBox="1"/>
            <p:nvPr/>
          </p:nvSpPr>
          <p:spPr>
            <a:xfrm>
              <a:off x="5375413" y="2567226"/>
              <a:ext cx="1441174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a-DK" sz="4500" dirty="0">
                  <a:solidFill>
                    <a:schemeClr val="bg1"/>
                  </a:solidFill>
                </a:rPr>
                <a:t>Light</a:t>
              </a:r>
            </a:p>
          </p:txBody>
        </p:sp>
      </p:grp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bg_slide.2.jpg" descr="bg_slide.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6" name="Billede 2" descr="Billed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335" y="1886412"/>
            <a:ext cx="3169330" cy="31693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7" name="Billede 1" descr="Billed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1883577"/>
            <a:ext cx="3175000" cy="3175001"/>
          </a:xfrm>
          <a:prstGeom prst="rect">
            <a:avLst/>
          </a:prstGeom>
          <a:ln w="12700">
            <a:miter lim="400000"/>
          </a:ln>
        </p:spPr>
      </p:pic>
      <p:sp>
        <p:nvSpPr>
          <p:cNvPr id="278" name="Pladsholder til tekst 4"/>
          <p:cNvSpPr txBox="1"/>
          <p:nvPr/>
        </p:nvSpPr>
        <p:spPr>
          <a:xfrm>
            <a:off x="2012075" y="1365595"/>
            <a:ext cx="8401530" cy="60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b">
            <a:spAutoFit/>
          </a:bodyPr>
          <a:lstStyle/>
          <a:p>
            <a:pPr defTabSz="685800">
              <a:lnSpc>
                <a:spcPct val="90000"/>
              </a:lnSpc>
              <a:spcBef>
                <a:spcPts val="0"/>
              </a:spcBef>
              <a:defRPr sz="3600" b="0"/>
            </a:pPr>
            <a:r>
              <a:rPr dirty="0">
                <a:solidFill>
                  <a:srgbClr val="61BFE2"/>
                </a:solidFill>
              </a:rPr>
              <a:t>Norm</a:t>
            </a:r>
            <a:r>
              <a:rPr lang="fo-FO" dirty="0">
                <a:solidFill>
                  <a:srgbClr val="61BFE2"/>
                </a:solidFill>
              </a:rPr>
              <a:t>ar</a:t>
            </a:r>
            <a:r>
              <a:rPr dirty="0"/>
              <a:t> </a:t>
            </a:r>
            <a:r>
              <a:rPr dirty="0" err="1"/>
              <a:t>og</a:t>
            </a:r>
            <a:r>
              <a:rPr dirty="0"/>
              <a:t> </a:t>
            </a:r>
            <a:r>
              <a:rPr dirty="0">
                <a:solidFill>
                  <a:srgbClr val="DC5E9A"/>
                </a:solidFill>
              </a:rPr>
              <a:t>V</a:t>
            </a:r>
            <a:r>
              <a:rPr lang="fo-FO" dirty="0">
                <a:solidFill>
                  <a:srgbClr val="DC5E9A"/>
                </a:solidFill>
              </a:rPr>
              <a:t>irði</a:t>
            </a:r>
            <a:endParaRPr dirty="0">
              <a:solidFill>
                <a:srgbClr val="DC5E9A"/>
              </a:solidFill>
            </a:endParaRPr>
          </a:p>
        </p:txBody>
      </p:sp>
      <p:pic>
        <p:nvPicPr>
          <p:cNvPr id="279" name="Billede 3" descr="Billede 3"/>
          <p:cNvPicPr>
            <a:picLocks noChangeAspect="1"/>
          </p:cNvPicPr>
          <p:nvPr/>
        </p:nvPicPr>
        <p:blipFill>
          <a:blip r:embed="rId5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8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1_realVO.02">
            <a:hlinkClick r:id="" action="ppaction://media"/>
            <a:extLst>
              <a:ext uri="{FF2B5EF4-FFF2-40B4-BE49-F238E27FC236}">
                <a16:creationId xmlns:a16="http://schemas.microsoft.com/office/drawing/2014/main" id="{44FB48B4-6448-6CD9-F6FF-6FEA95823D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kstfelt 2">
            <a:extLst>
              <a:ext uri="{FF2B5EF4-FFF2-40B4-BE49-F238E27FC236}">
                <a16:creationId xmlns:a16="http://schemas.microsoft.com/office/drawing/2014/main" id="{287B496C-CB52-1E6B-ABF7-04567A2C0C54}"/>
              </a:ext>
            </a:extLst>
          </p:cNvPr>
          <p:cNvSpPr txBox="1"/>
          <p:nvPr/>
        </p:nvSpPr>
        <p:spPr>
          <a:xfrm>
            <a:off x="2135079" y="2312880"/>
            <a:ext cx="7921841" cy="6420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o-FO" sz="3600" b="0" dirty="0">
                <a:solidFill>
                  <a:srgbClr val="00B0F0"/>
                </a:solidFill>
              </a:rPr>
              <a:t>Innleiðsla til normar </a:t>
            </a:r>
            <a:r>
              <a:rPr lang="fo-FO" sz="3600" b="0" dirty="0">
                <a:solidFill>
                  <a:srgbClr val="FF66FF"/>
                </a:solidFill>
              </a:rPr>
              <a:t>og virði</a:t>
            </a:r>
            <a:endParaRPr lang="da-DK" sz="3600" b="0" dirty="0">
              <a:solidFill>
                <a:srgbClr val="FF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60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4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2" name="bg_slide.3.jpg" descr="bg_slide.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8" y="0"/>
            <a:ext cx="12169464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283" name="Pladsholder til tekst 4"/>
          <p:cNvSpPr txBox="1"/>
          <p:nvPr/>
        </p:nvSpPr>
        <p:spPr>
          <a:xfrm>
            <a:off x="1895235" y="2541662"/>
            <a:ext cx="8401530" cy="17543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b">
            <a:sp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6000" b="0"/>
            </a:lvl1pPr>
          </a:lstStyle>
          <a:p>
            <a:r>
              <a:rPr dirty="0" err="1"/>
              <a:t>Hva</a:t>
            </a:r>
            <a:r>
              <a:rPr lang="fo-FO" dirty="0"/>
              <a:t>t</a:t>
            </a:r>
            <a:r>
              <a:rPr dirty="0"/>
              <a:t> er </a:t>
            </a:r>
            <a:r>
              <a:rPr lang="fo-FO" dirty="0"/>
              <a:t>munurin</a:t>
            </a:r>
            <a:r>
              <a:rPr dirty="0"/>
              <a:t> </a:t>
            </a:r>
            <a:r>
              <a:rPr lang="fo-FO" dirty="0"/>
              <a:t>á</a:t>
            </a:r>
            <a:r>
              <a:rPr dirty="0"/>
              <a:t> norm</a:t>
            </a:r>
            <a:r>
              <a:rPr lang="fo-FO" dirty="0"/>
              <a:t>um</a:t>
            </a:r>
            <a:r>
              <a:rPr dirty="0"/>
              <a:t> </a:t>
            </a:r>
            <a:r>
              <a:rPr dirty="0" err="1"/>
              <a:t>og</a:t>
            </a:r>
            <a:r>
              <a:rPr dirty="0"/>
              <a:t> v</a:t>
            </a:r>
            <a:r>
              <a:rPr lang="fo-FO" dirty="0"/>
              <a:t>irðum</a:t>
            </a:r>
            <a:r>
              <a:rPr dirty="0"/>
              <a:t>?</a:t>
            </a:r>
          </a:p>
        </p:txBody>
      </p:sp>
      <p:pic>
        <p:nvPicPr>
          <p:cNvPr id="284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8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 dirty="0"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Pladsholder til tekst 2"/>
          <p:cNvSpPr txBox="1">
            <a:spLocks noGrp="1"/>
          </p:cNvSpPr>
          <p:nvPr>
            <p:ph type="body" sz="quarter" idx="1"/>
          </p:nvPr>
        </p:nvSpPr>
        <p:spPr>
          <a:xfrm>
            <a:off x="1971327" y="894080"/>
            <a:ext cx="2032001" cy="639763"/>
          </a:xfrm>
          <a:prstGeom prst="rect">
            <a:avLst/>
          </a:prstGeom>
        </p:spPr>
        <p:txBody>
          <a:bodyPr/>
          <a:lstStyle>
            <a:lvl1pPr marL="25400" marR="127000" indent="-25400" algn="ctr" defTabSz="685800">
              <a:lnSpc>
                <a:spcPct val="90000"/>
              </a:lnSpc>
              <a:spcBef>
                <a:spcPts val="0"/>
              </a:spcBef>
              <a:defRPr sz="3600">
                <a:solidFill>
                  <a:srgbClr val="4F9EBA"/>
                </a:solidFill>
              </a:defRPr>
            </a:lvl1pPr>
          </a:lstStyle>
          <a:p>
            <a:r>
              <a:rPr dirty="0"/>
              <a:t>Norm</a:t>
            </a:r>
            <a:r>
              <a:rPr lang="fo-FO" dirty="0"/>
              <a:t>ar</a:t>
            </a:r>
            <a:endParaRPr dirty="0"/>
          </a:p>
        </p:txBody>
      </p:sp>
      <p:sp>
        <p:nvSpPr>
          <p:cNvPr id="288" name="Pladsholder til indhold 3"/>
          <p:cNvSpPr txBox="1"/>
          <p:nvPr/>
        </p:nvSpPr>
        <p:spPr>
          <a:xfrm>
            <a:off x="1554767" y="1770439"/>
            <a:ext cx="4794338" cy="50557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Óskrivaðar</a:t>
            </a:r>
            <a:r>
              <a:rPr lang="da-DK" dirty="0"/>
              <a:t> </a:t>
            </a:r>
            <a:r>
              <a:rPr lang="da-DK" dirty="0" err="1"/>
              <a:t>reglar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Beinleiðis</a:t>
            </a:r>
            <a:r>
              <a:rPr lang="da-DK" dirty="0"/>
              <a:t> </a:t>
            </a:r>
            <a:r>
              <a:rPr lang="da-DK" dirty="0" err="1"/>
              <a:t>eyðleiðing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Mátin</a:t>
            </a:r>
            <a:r>
              <a:rPr lang="da-DK" dirty="0"/>
              <a:t> </a:t>
            </a:r>
            <a:r>
              <a:rPr lang="da-DK" dirty="0" err="1"/>
              <a:t>vit</a:t>
            </a:r>
            <a:r>
              <a:rPr lang="da-DK" dirty="0"/>
              <a:t> </a:t>
            </a:r>
            <a:r>
              <a:rPr lang="da-DK" dirty="0" err="1"/>
              <a:t>gera</a:t>
            </a:r>
            <a:r>
              <a:rPr lang="da-DK" dirty="0"/>
              <a:t> </a:t>
            </a:r>
            <a:r>
              <a:rPr lang="da-DK" dirty="0" err="1"/>
              <a:t>tingini</a:t>
            </a:r>
            <a:r>
              <a:rPr lang="da-DK" dirty="0"/>
              <a:t> </a:t>
            </a:r>
            <a:r>
              <a:rPr lang="da-DK" dirty="0" err="1"/>
              <a:t>uppá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Skiftir</a:t>
            </a:r>
            <a:r>
              <a:rPr lang="da-DK" dirty="0"/>
              <a:t> </a:t>
            </a:r>
            <a:r>
              <a:rPr lang="da-DK" dirty="0" err="1"/>
              <a:t>frá</a:t>
            </a:r>
            <a:r>
              <a:rPr lang="da-DK" dirty="0"/>
              <a:t> </a:t>
            </a:r>
            <a:r>
              <a:rPr lang="da-DK" dirty="0" err="1"/>
              <a:t>bólki</a:t>
            </a:r>
            <a:r>
              <a:rPr lang="da-DK" dirty="0"/>
              <a:t> til </a:t>
            </a:r>
            <a:r>
              <a:rPr lang="da-DK" dirty="0" err="1"/>
              <a:t>bólk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Oftast</a:t>
            </a:r>
            <a:r>
              <a:rPr lang="da-DK" dirty="0"/>
              <a:t> lært </a:t>
            </a:r>
            <a:r>
              <a:rPr lang="da-DK" dirty="0" err="1"/>
              <a:t>við</a:t>
            </a:r>
            <a:r>
              <a:rPr lang="da-DK" dirty="0"/>
              <a:t> at </a:t>
            </a:r>
            <a:r>
              <a:rPr lang="da-DK" dirty="0" err="1"/>
              <a:t>eygleiða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Hjálpir</a:t>
            </a:r>
            <a:r>
              <a:rPr lang="da-DK" dirty="0"/>
              <a:t> </a:t>
            </a:r>
            <a:r>
              <a:rPr lang="da-DK" dirty="0" err="1"/>
              <a:t>við</a:t>
            </a:r>
            <a:r>
              <a:rPr lang="da-DK" dirty="0"/>
              <a:t> at </a:t>
            </a:r>
            <a:r>
              <a:rPr lang="da-DK" dirty="0" err="1"/>
              <a:t>passa</a:t>
            </a:r>
            <a:r>
              <a:rPr lang="da-DK" dirty="0"/>
              <a:t> </a:t>
            </a:r>
            <a:r>
              <a:rPr lang="da-DK" dirty="0" err="1"/>
              <a:t>inn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Sosial</a:t>
            </a:r>
            <a:r>
              <a:rPr lang="da-DK" dirty="0"/>
              <a:t> </a:t>
            </a:r>
            <a:r>
              <a:rPr lang="da-DK" dirty="0" err="1"/>
              <a:t>kumpass</a:t>
            </a:r>
            <a:endParaRPr lang="da-DK" dirty="0"/>
          </a:p>
          <a:p>
            <a:pPr marL="391885" indent="-391885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Góðtikið</a:t>
            </a:r>
            <a:r>
              <a:rPr lang="da-DK" dirty="0"/>
              <a:t> vs. </a:t>
            </a:r>
            <a:r>
              <a:rPr lang="da-DK" dirty="0" err="1"/>
              <a:t>snópisligt</a:t>
            </a:r>
            <a:r>
              <a:rPr lang="da-DK" dirty="0"/>
              <a:t> </a:t>
            </a:r>
            <a:r>
              <a:rPr lang="da-DK" dirty="0" err="1"/>
              <a:t>ella</a:t>
            </a:r>
            <a:r>
              <a:rPr lang="da-DK" dirty="0"/>
              <a:t> </a:t>
            </a:r>
            <a:r>
              <a:rPr lang="da-DK" dirty="0" err="1"/>
              <a:t>pínligt</a:t>
            </a:r>
            <a:endParaRPr lang="da-DK" dirty="0"/>
          </a:p>
        </p:txBody>
      </p:sp>
      <p:sp>
        <p:nvSpPr>
          <p:cNvPr id="289" name="Pladsholder til tekst 4"/>
          <p:cNvSpPr>
            <a:spLocks noGrp="1"/>
          </p:cNvSpPr>
          <p:nvPr>
            <p:ph type="body" idx="21"/>
          </p:nvPr>
        </p:nvSpPr>
        <p:spPr>
          <a:xfrm>
            <a:off x="6935964" y="894080"/>
            <a:ext cx="2032001" cy="63976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25400" marR="127000" indent="-25400" algn="ctr" defTabSz="685800">
              <a:lnSpc>
                <a:spcPct val="90000"/>
              </a:lnSpc>
              <a:spcBef>
                <a:spcPts val="0"/>
              </a:spcBef>
              <a:buSzTx/>
              <a:buFontTx/>
              <a:buNone/>
              <a:defRPr sz="3600">
                <a:solidFill>
                  <a:srgbClr val="DC5E9A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V</a:t>
            </a:r>
            <a:r>
              <a:rPr lang="fo-FO" dirty="0"/>
              <a:t>irði</a:t>
            </a:r>
            <a:endParaRPr dirty="0"/>
          </a:p>
        </p:txBody>
      </p:sp>
      <p:sp>
        <p:nvSpPr>
          <p:cNvPr id="290" name="Pladsholder til indhold 5"/>
          <p:cNvSpPr txBox="1"/>
          <p:nvPr/>
        </p:nvSpPr>
        <p:spPr>
          <a:xfrm>
            <a:off x="6465377" y="1770439"/>
            <a:ext cx="6096937" cy="51884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/>
              <a:t>Almennar </a:t>
            </a:r>
            <a:r>
              <a:rPr lang="da-DK" dirty="0" err="1"/>
              <a:t>grundreglur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Verður</a:t>
            </a:r>
            <a:r>
              <a:rPr lang="da-DK" dirty="0"/>
              <a:t> </a:t>
            </a:r>
            <a:r>
              <a:rPr lang="da-DK" dirty="0" err="1"/>
              <a:t>tulkað</a:t>
            </a:r>
            <a:r>
              <a:rPr lang="da-DK" dirty="0"/>
              <a:t> </a:t>
            </a:r>
            <a:r>
              <a:rPr lang="da-DK" dirty="0" err="1"/>
              <a:t>óbeinleiðis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Liggur</a:t>
            </a:r>
            <a:r>
              <a:rPr lang="da-DK" dirty="0"/>
              <a:t> </a:t>
            </a:r>
            <a:r>
              <a:rPr lang="da-DK" dirty="0" err="1"/>
              <a:t>aftanfyri</a:t>
            </a:r>
            <a:r>
              <a:rPr lang="da-DK" dirty="0"/>
              <a:t> </a:t>
            </a:r>
            <a:r>
              <a:rPr lang="da-DK" dirty="0" err="1"/>
              <a:t>gerðir</a:t>
            </a:r>
            <a:r>
              <a:rPr lang="da-DK" dirty="0"/>
              <a:t> </a:t>
            </a:r>
            <a:r>
              <a:rPr lang="da-DK" dirty="0" err="1"/>
              <a:t>okkara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Skiftir</a:t>
            </a:r>
            <a:r>
              <a:rPr lang="da-DK" dirty="0"/>
              <a:t> </a:t>
            </a:r>
            <a:r>
              <a:rPr lang="da-DK" dirty="0" err="1"/>
              <a:t>frá</a:t>
            </a:r>
            <a:r>
              <a:rPr lang="da-DK" dirty="0"/>
              <a:t> </a:t>
            </a:r>
            <a:r>
              <a:rPr lang="da-DK" dirty="0" err="1"/>
              <a:t>persóni</a:t>
            </a:r>
            <a:r>
              <a:rPr lang="da-DK" dirty="0"/>
              <a:t> til </a:t>
            </a:r>
            <a:r>
              <a:rPr lang="da-DK" dirty="0" err="1"/>
              <a:t>persón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Verður</a:t>
            </a:r>
            <a:r>
              <a:rPr lang="da-DK" dirty="0"/>
              <a:t> </a:t>
            </a:r>
            <a:r>
              <a:rPr lang="da-DK" dirty="0" err="1"/>
              <a:t>ofta</a:t>
            </a:r>
            <a:r>
              <a:rPr lang="da-DK" dirty="0"/>
              <a:t> </a:t>
            </a:r>
            <a:r>
              <a:rPr lang="da-DK" dirty="0" err="1"/>
              <a:t>lýst</a:t>
            </a:r>
            <a:r>
              <a:rPr lang="da-DK" dirty="0"/>
              <a:t> sum </a:t>
            </a:r>
            <a:r>
              <a:rPr lang="da-DK" dirty="0" err="1"/>
              <a:t>persónligheit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Hjálpir</a:t>
            </a:r>
            <a:r>
              <a:rPr lang="da-DK" dirty="0"/>
              <a:t> </a:t>
            </a:r>
            <a:r>
              <a:rPr lang="da-DK" dirty="0" err="1"/>
              <a:t>tá</a:t>
            </a:r>
            <a:r>
              <a:rPr lang="da-DK" dirty="0"/>
              <a:t> </a:t>
            </a:r>
            <a:r>
              <a:rPr lang="da-DK" dirty="0" err="1"/>
              <a:t>tú</a:t>
            </a:r>
            <a:r>
              <a:rPr lang="da-DK" dirty="0"/>
              <a:t> skalt </a:t>
            </a:r>
            <a:r>
              <a:rPr lang="da-DK" dirty="0" err="1"/>
              <a:t>taka</a:t>
            </a:r>
            <a:r>
              <a:rPr lang="da-DK" dirty="0"/>
              <a:t> </a:t>
            </a:r>
            <a:r>
              <a:rPr lang="da-DK" dirty="0" err="1"/>
              <a:t>avgerðir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/>
              <a:t>Moralsk </a:t>
            </a:r>
            <a:r>
              <a:rPr lang="da-DK" dirty="0" err="1"/>
              <a:t>kumpass</a:t>
            </a:r>
            <a:endParaRPr lang="da-DK" sz="1500" dirty="0"/>
          </a:p>
          <a:p>
            <a:pPr marL="293914" indent="-293914" algn="l">
              <a:lnSpc>
                <a:spcPct val="130000"/>
              </a:lnSpc>
              <a:spcBef>
                <a:spcPts val="500"/>
              </a:spcBef>
              <a:buSzPct val="100000"/>
              <a:buFont typeface="Arial"/>
              <a:buChar char="•"/>
              <a:defRPr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Sjálvsvirði</a:t>
            </a:r>
            <a:r>
              <a:rPr lang="da-DK" dirty="0"/>
              <a:t> vs. </a:t>
            </a:r>
            <a:r>
              <a:rPr lang="da-DK" dirty="0" err="1"/>
              <a:t>Ringa</a:t>
            </a:r>
            <a:r>
              <a:rPr lang="da-DK" dirty="0"/>
              <a:t> </a:t>
            </a:r>
            <a:r>
              <a:rPr lang="da-DK" dirty="0" err="1"/>
              <a:t>samvitsku</a:t>
            </a:r>
            <a:endParaRPr lang="da-DK" dirty="0"/>
          </a:p>
        </p:txBody>
      </p:sp>
      <p:pic>
        <p:nvPicPr>
          <p:cNvPr id="291" name="Billede 3" descr="Billede 3"/>
          <p:cNvPicPr>
            <a:picLocks noChangeAspect="1"/>
          </p:cNvPicPr>
          <p:nvPr/>
        </p:nvPicPr>
        <p:blipFill>
          <a:blip r:embed="rId2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92" name="Grafik 6" descr="Grafi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110" y="832960"/>
            <a:ext cx="762001" cy="762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3" name="Grafik 12" descr="Grafik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553" y="832960"/>
            <a:ext cx="762001" cy="762001"/>
          </a:xfrm>
          <a:prstGeom prst="rect">
            <a:avLst/>
          </a:prstGeom>
          <a:ln w="12700">
            <a:miter lim="400000"/>
          </a:ln>
        </p:spPr>
      </p:pic>
      <p:sp>
        <p:nvSpPr>
          <p:cNvPr id="29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297" name="Pil: højre 9"/>
          <p:cNvSpPr/>
          <p:nvPr/>
        </p:nvSpPr>
        <p:spPr>
          <a:xfrm>
            <a:off x="3863347" y="3004693"/>
            <a:ext cx="452576" cy="34061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0000"/>
          </a:solidFill>
          <a:ln w="25400">
            <a:solidFill>
              <a:srgbClr val="000000"/>
            </a:solidFill>
          </a:ln>
        </p:spPr>
        <p:txBody>
          <a:bodyPr lIns="45719" rIns="45719" anchor="ctr"/>
          <a:lstStyle/>
          <a:p>
            <a:pPr>
              <a:lnSpc>
                <a:spcPct val="100000"/>
              </a:lnSpc>
              <a:spcBef>
                <a:spcPts val="0"/>
              </a:spcBef>
              <a:defRPr sz="1800" b="0">
                <a:effectLst>
                  <a:outerShdw blurRad="38100" dist="19050" dir="2700000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298" name="Pil: højre 9"/>
          <p:cNvSpPr/>
          <p:nvPr/>
        </p:nvSpPr>
        <p:spPr>
          <a:xfrm>
            <a:off x="7876077" y="3004693"/>
            <a:ext cx="452575" cy="34061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0000"/>
          </a:solidFill>
          <a:ln w="25400">
            <a:solidFill>
              <a:srgbClr val="000000"/>
            </a:solidFill>
          </a:ln>
        </p:spPr>
        <p:txBody>
          <a:bodyPr lIns="45719" rIns="45719" anchor="ctr"/>
          <a:lstStyle/>
          <a:p>
            <a:pPr>
              <a:lnSpc>
                <a:spcPct val="100000"/>
              </a:lnSpc>
              <a:spcBef>
                <a:spcPts val="0"/>
              </a:spcBef>
              <a:defRPr sz="1800" b="0">
                <a:effectLst>
                  <a:outerShdw blurRad="38100" dist="19050" dir="2700000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pic>
        <p:nvPicPr>
          <p:cNvPr id="299" name="Billede 3" descr="Billede 3"/>
          <p:cNvPicPr>
            <a:picLocks noChangeAspect="1"/>
          </p:cNvPicPr>
          <p:nvPr/>
        </p:nvPicPr>
        <p:blipFill>
          <a:blip r:embed="rId2">
            <a:alphaModFix amt="18942"/>
          </a:blip>
          <a:srcRect l="38323" t="2731" r="1254" b="2781"/>
          <a:stretch>
            <a:fillRect/>
          </a:stretch>
        </p:blipFill>
        <p:spPr>
          <a:xfrm>
            <a:off x="289292" y="6210634"/>
            <a:ext cx="610796" cy="43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2" y="0"/>
                </a:moveTo>
                <a:cubicBezTo>
                  <a:pt x="9066" y="0"/>
                  <a:pt x="6554" y="1072"/>
                  <a:pt x="4937" y="3200"/>
                </a:cubicBezTo>
                <a:cubicBezTo>
                  <a:pt x="4547" y="3713"/>
                  <a:pt x="3578" y="4567"/>
                  <a:pt x="2791" y="5112"/>
                </a:cubicBezTo>
                <a:cubicBezTo>
                  <a:pt x="894" y="6426"/>
                  <a:pt x="-13" y="8313"/>
                  <a:pt x="0" y="10927"/>
                </a:cubicBezTo>
                <a:cubicBezTo>
                  <a:pt x="11" y="13192"/>
                  <a:pt x="649" y="14893"/>
                  <a:pt x="2132" y="16624"/>
                </a:cubicBezTo>
                <a:cubicBezTo>
                  <a:pt x="2783" y="17385"/>
                  <a:pt x="3065" y="17769"/>
                  <a:pt x="3183" y="18244"/>
                </a:cubicBezTo>
                <a:cubicBezTo>
                  <a:pt x="3276" y="18560"/>
                  <a:pt x="3305" y="18910"/>
                  <a:pt x="3268" y="19317"/>
                </a:cubicBezTo>
                <a:cubicBezTo>
                  <a:pt x="3254" y="19959"/>
                  <a:pt x="3149" y="20686"/>
                  <a:pt x="3029" y="20995"/>
                </a:cubicBezTo>
                <a:cubicBezTo>
                  <a:pt x="2900" y="21328"/>
                  <a:pt x="2860" y="21600"/>
                  <a:pt x="2931" y="21600"/>
                </a:cubicBezTo>
                <a:cubicBezTo>
                  <a:pt x="3309" y="21600"/>
                  <a:pt x="4617" y="20623"/>
                  <a:pt x="5385" y="19766"/>
                </a:cubicBezTo>
                <a:cubicBezTo>
                  <a:pt x="6226" y="18829"/>
                  <a:pt x="6351" y="18790"/>
                  <a:pt x="8331" y="18790"/>
                </a:cubicBezTo>
                <a:cubicBezTo>
                  <a:pt x="10567" y="18790"/>
                  <a:pt x="12579" y="18218"/>
                  <a:pt x="13899" y="17190"/>
                </a:cubicBezTo>
                <a:lnTo>
                  <a:pt x="14726" y="16546"/>
                </a:lnTo>
                <a:lnTo>
                  <a:pt x="16241" y="17971"/>
                </a:lnTo>
                <a:cubicBezTo>
                  <a:pt x="17851" y="19498"/>
                  <a:pt x="18584" y="19818"/>
                  <a:pt x="18302" y="18868"/>
                </a:cubicBezTo>
                <a:cubicBezTo>
                  <a:pt x="18213" y="18567"/>
                  <a:pt x="18085" y="17746"/>
                  <a:pt x="18022" y="17034"/>
                </a:cubicBezTo>
                <a:cubicBezTo>
                  <a:pt x="17898" y="15634"/>
                  <a:pt x="18008" y="15406"/>
                  <a:pt x="19635" y="13678"/>
                </a:cubicBezTo>
                <a:cubicBezTo>
                  <a:pt x="20823" y="12416"/>
                  <a:pt x="21587" y="10166"/>
                  <a:pt x="21584" y="7922"/>
                </a:cubicBezTo>
                <a:cubicBezTo>
                  <a:pt x="21578" y="2841"/>
                  <a:pt x="18313" y="0"/>
                  <a:pt x="12482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00" name="Norm og Værdi Spillet"/>
          <p:cNvSpPr txBox="1"/>
          <p:nvPr/>
        </p:nvSpPr>
        <p:spPr>
          <a:xfrm>
            <a:off x="934719" y="6406821"/>
            <a:ext cx="1594804" cy="264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l">
              <a:lnSpc>
                <a:spcPct val="90000"/>
              </a:lnSpc>
              <a:spcBef>
                <a:spcPts val="0"/>
              </a:spcBef>
              <a:defRPr sz="1200" b="0">
                <a:solidFill>
                  <a:srgbClr val="D5DEE3"/>
                </a:solidFill>
              </a:defRPr>
            </a:lvl1pPr>
          </a:lstStyle>
          <a:p>
            <a:r>
              <a:t>Norm og Værdi Spillet</a:t>
            </a:r>
          </a:p>
        </p:txBody>
      </p:sp>
      <p:pic>
        <p:nvPicPr>
          <p:cNvPr id="301" name="screenshots_withPhone.1.jpg" descr="screenshots_withPhone.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77" y="304534"/>
            <a:ext cx="2783482" cy="574093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screenshots_withPhone.3.jpg" descr="screenshots_withPhone.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977" y="304534"/>
            <a:ext cx="2783482" cy="574093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" name="screenshots_withPhone.2.jpg" descr="screenshots_withPhone.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259" y="304534"/>
            <a:ext cx="2783482" cy="574093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Pil: højre 9"/>
          <p:cNvSpPr/>
          <p:nvPr/>
        </p:nvSpPr>
        <p:spPr>
          <a:xfrm>
            <a:off x="5980113" y="2988738"/>
            <a:ext cx="452575" cy="34061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0000"/>
          </a:solidFill>
          <a:ln w="25400">
            <a:solidFill>
              <a:srgbClr val="000000"/>
            </a:solidFill>
          </a:ln>
        </p:spPr>
        <p:txBody>
          <a:bodyPr lIns="45719" rIns="45719" anchor="ctr"/>
          <a:lstStyle/>
          <a:p>
            <a:pPr>
              <a:lnSpc>
                <a:spcPct val="100000"/>
              </a:lnSpc>
              <a:spcBef>
                <a:spcPts val="0"/>
              </a:spcBef>
              <a:defRPr sz="1800" b="0">
                <a:effectLst>
                  <a:outerShdw blurRad="38100" dist="19050" dir="2700000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30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pic>
        <p:nvPicPr>
          <p:cNvPr id="307" name="Billede 3" descr="Billede 3"/>
          <p:cNvPicPr>
            <a:picLocks noChangeAspect="1"/>
          </p:cNvPicPr>
          <p:nvPr/>
        </p:nvPicPr>
        <p:blipFill>
          <a:blip r:embed="rId2">
            <a:alphaModFix amt="18942"/>
          </a:blip>
          <a:srcRect l="38323" t="2731" r="1254" b="2781"/>
          <a:stretch>
            <a:fillRect/>
          </a:stretch>
        </p:blipFill>
        <p:spPr>
          <a:xfrm>
            <a:off x="289292" y="6210634"/>
            <a:ext cx="610796" cy="43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2" y="0"/>
                </a:moveTo>
                <a:cubicBezTo>
                  <a:pt x="9066" y="0"/>
                  <a:pt x="6554" y="1072"/>
                  <a:pt x="4937" y="3200"/>
                </a:cubicBezTo>
                <a:cubicBezTo>
                  <a:pt x="4547" y="3713"/>
                  <a:pt x="3578" y="4567"/>
                  <a:pt x="2791" y="5112"/>
                </a:cubicBezTo>
                <a:cubicBezTo>
                  <a:pt x="894" y="6426"/>
                  <a:pt x="-13" y="8313"/>
                  <a:pt x="0" y="10927"/>
                </a:cubicBezTo>
                <a:cubicBezTo>
                  <a:pt x="11" y="13192"/>
                  <a:pt x="649" y="14893"/>
                  <a:pt x="2132" y="16624"/>
                </a:cubicBezTo>
                <a:cubicBezTo>
                  <a:pt x="2783" y="17385"/>
                  <a:pt x="3065" y="17769"/>
                  <a:pt x="3183" y="18244"/>
                </a:cubicBezTo>
                <a:cubicBezTo>
                  <a:pt x="3276" y="18560"/>
                  <a:pt x="3305" y="18910"/>
                  <a:pt x="3268" y="19317"/>
                </a:cubicBezTo>
                <a:cubicBezTo>
                  <a:pt x="3254" y="19959"/>
                  <a:pt x="3149" y="20686"/>
                  <a:pt x="3029" y="20995"/>
                </a:cubicBezTo>
                <a:cubicBezTo>
                  <a:pt x="2900" y="21328"/>
                  <a:pt x="2860" y="21600"/>
                  <a:pt x="2931" y="21600"/>
                </a:cubicBezTo>
                <a:cubicBezTo>
                  <a:pt x="3309" y="21600"/>
                  <a:pt x="4617" y="20623"/>
                  <a:pt x="5385" y="19766"/>
                </a:cubicBezTo>
                <a:cubicBezTo>
                  <a:pt x="6226" y="18829"/>
                  <a:pt x="6351" y="18790"/>
                  <a:pt x="8331" y="18790"/>
                </a:cubicBezTo>
                <a:cubicBezTo>
                  <a:pt x="10567" y="18790"/>
                  <a:pt x="12579" y="18218"/>
                  <a:pt x="13899" y="17190"/>
                </a:cubicBezTo>
                <a:lnTo>
                  <a:pt x="14726" y="16546"/>
                </a:lnTo>
                <a:lnTo>
                  <a:pt x="16241" y="17971"/>
                </a:lnTo>
                <a:cubicBezTo>
                  <a:pt x="17851" y="19498"/>
                  <a:pt x="18584" y="19818"/>
                  <a:pt x="18302" y="18868"/>
                </a:cubicBezTo>
                <a:cubicBezTo>
                  <a:pt x="18213" y="18567"/>
                  <a:pt x="18085" y="17746"/>
                  <a:pt x="18022" y="17034"/>
                </a:cubicBezTo>
                <a:cubicBezTo>
                  <a:pt x="17898" y="15634"/>
                  <a:pt x="18008" y="15406"/>
                  <a:pt x="19635" y="13678"/>
                </a:cubicBezTo>
                <a:cubicBezTo>
                  <a:pt x="20823" y="12416"/>
                  <a:pt x="21587" y="10166"/>
                  <a:pt x="21584" y="7922"/>
                </a:cubicBezTo>
                <a:cubicBezTo>
                  <a:pt x="21578" y="2841"/>
                  <a:pt x="18313" y="0"/>
                  <a:pt x="12482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08" name="Norm og Værdi Spillet"/>
          <p:cNvSpPr txBox="1"/>
          <p:nvPr/>
        </p:nvSpPr>
        <p:spPr>
          <a:xfrm>
            <a:off x="934719" y="6406821"/>
            <a:ext cx="1594804" cy="264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l">
              <a:lnSpc>
                <a:spcPct val="90000"/>
              </a:lnSpc>
              <a:spcBef>
                <a:spcPts val="0"/>
              </a:spcBef>
              <a:defRPr sz="1200" b="0">
                <a:solidFill>
                  <a:srgbClr val="D5DEE3"/>
                </a:solidFill>
              </a:defRPr>
            </a:lvl1pPr>
          </a:lstStyle>
          <a:p>
            <a:r>
              <a:t>Norm og Værdi Spillet</a:t>
            </a:r>
          </a:p>
        </p:txBody>
      </p:sp>
      <p:pic>
        <p:nvPicPr>
          <p:cNvPr id="309" name="screenshots_withPhone.5.jpg" descr="screenshots_withPhone.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788" y="288845"/>
            <a:ext cx="2783225" cy="574040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" name="Gruppe 2">
            <a:extLst>
              <a:ext uri="{FF2B5EF4-FFF2-40B4-BE49-F238E27FC236}">
                <a16:creationId xmlns:a16="http://schemas.microsoft.com/office/drawing/2014/main" id="{64D8E024-165C-4B43-E737-38889F139466}"/>
              </a:ext>
            </a:extLst>
          </p:cNvPr>
          <p:cNvGrpSpPr/>
          <p:nvPr/>
        </p:nvGrpSpPr>
        <p:grpSpPr>
          <a:xfrm>
            <a:off x="6528071" y="288845"/>
            <a:ext cx="3822559" cy="5740401"/>
            <a:chOff x="6528071" y="288845"/>
            <a:chExt cx="3822559" cy="5740401"/>
          </a:xfrm>
        </p:grpSpPr>
        <p:pic>
          <p:nvPicPr>
            <p:cNvPr id="310" name="screenshots_withPhone.6.jpg" descr="screenshots_withPhone.6.jp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28071" y="288845"/>
              <a:ext cx="3822559" cy="5740401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2" name="Billede 1">
              <a:extLst>
                <a:ext uri="{FF2B5EF4-FFF2-40B4-BE49-F238E27FC236}">
                  <a16:creationId xmlns:a16="http://schemas.microsoft.com/office/drawing/2014/main" id="{78C4CDA7-A3AE-B4B9-6781-A5E1BBEF40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3880" t="7678" r="12920" b="11751"/>
            <a:stretch/>
          </p:blipFill>
          <p:spPr>
            <a:xfrm>
              <a:off x="6761378" y="594954"/>
              <a:ext cx="3355943" cy="5128181"/>
            </a:xfrm>
            <a:prstGeom prst="rect">
              <a:avLst/>
            </a:prstGeom>
          </p:spPr>
        </p:pic>
      </p:grp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Pladsholder til tekst 2"/>
          <p:cNvSpPr txBox="1">
            <a:spLocks noGrp="1"/>
          </p:cNvSpPr>
          <p:nvPr>
            <p:ph type="body" sz="quarter" idx="1"/>
          </p:nvPr>
        </p:nvSpPr>
        <p:spPr>
          <a:xfrm>
            <a:off x="3997657" y="5606335"/>
            <a:ext cx="4196686" cy="595710"/>
          </a:xfrm>
          <a:prstGeom prst="rect">
            <a:avLst/>
          </a:prstGeom>
        </p:spPr>
        <p:txBody>
          <a:bodyPr anchor="t"/>
          <a:lstStyle>
            <a:lvl1pPr algn="ctr">
              <a:lnSpc>
                <a:spcPct val="107000"/>
              </a:lnSpc>
              <a:defRPr sz="2400" b="1"/>
            </a:lvl1pPr>
          </a:lstStyle>
          <a:p>
            <a:r>
              <a:t>QR-Kode</a:t>
            </a:r>
          </a:p>
        </p:txBody>
      </p:sp>
      <p:pic>
        <p:nvPicPr>
          <p:cNvPr id="313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pic>
        <p:nvPicPr>
          <p:cNvPr id="315" name="QR.jpg" descr="Q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3500" y="1146154"/>
            <a:ext cx="4445000" cy="4417103"/>
          </a:xfrm>
          <a:prstGeom prst="rect">
            <a:avLst/>
          </a:prstGeom>
          <a:ln w="12700">
            <a:miter lim="400000"/>
          </a:ln>
        </p:spPr>
      </p:pic>
      <p:sp>
        <p:nvSpPr>
          <p:cNvPr id="316" name="Norm og Værdi Spillet"/>
          <p:cNvSpPr txBox="1"/>
          <p:nvPr/>
        </p:nvSpPr>
        <p:spPr>
          <a:xfrm>
            <a:off x="4443581" y="666007"/>
            <a:ext cx="3304838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r>
              <a:t>Norm og Værdi Spillet</a:t>
            </a:r>
          </a:p>
        </p:txBody>
      </p:sp>
      <p:pic>
        <p:nvPicPr>
          <p:cNvPr id="317" name="Billede 3" descr="Billede 3"/>
          <p:cNvPicPr>
            <a:picLocks noChangeAspect="1"/>
          </p:cNvPicPr>
          <p:nvPr/>
        </p:nvPicPr>
        <p:blipFill>
          <a:blip r:embed="rId3">
            <a:alphaModFix amt="18942"/>
          </a:blip>
          <a:srcRect l="38323" t="2731" r="1254" b="2781"/>
          <a:stretch>
            <a:fillRect/>
          </a:stretch>
        </p:blipFill>
        <p:spPr>
          <a:xfrm>
            <a:off x="289292" y="6210634"/>
            <a:ext cx="610796" cy="439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2" y="0"/>
                </a:moveTo>
                <a:cubicBezTo>
                  <a:pt x="9066" y="0"/>
                  <a:pt x="6554" y="1072"/>
                  <a:pt x="4937" y="3200"/>
                </a:cubicBezTo>
                <a:cubicBezTo>
                  <a:pt x="4547" y="3713"/>
                  <a:pt x="3578" y="4567"/>
                  <a:pt x="2791" y="5112"/>
                </a:cubicBezTo>
                <a:cubicBezTo>
                  <a:pt x="894" y="6426"/>
                  <a:pt x="-13" y="8313"/>
                  <a:pt x="0" y="10927"/>
                </a:cubicBezTo>
                <a:cubicBezTo>
                  <a:pt x="11" y="13192"/>
                  <a:pt x="649" y="14893"/>
                  <a:pt x="2132" y="16624"/>
                </a:cubicBezTo>
                <a:cubicBezTo>
                  <a:pt x="2783" y="17385"/>
                  <a:pt x="3065" y="17769"/>
                  <a:pt x="3183" y="18244"/>
                </a:cubicBezTo>
                <a:cubicBezTo>
                  <a:pt x="3276" y="18560"/>
                  <a:pt x="3305" y="18910"/>
                  <a:pt x="3268" y="19317"/>
                </a:cubicBezTo>
                <a:cubicBezTo>
                  <a:pt x="3254" y="19959"/>
                  <a:pt x="3149" y="20686"/>
                  <a:pt x="3029" y="20995"/>
                </a:cubicBezTo>
                <a:cubicBezTo>
                  <a:pt x="2900" y="21328"/>
                  <a:pt x="2860" y="21600"/>
                  <a:pt x="2931" y="21600"/>
                </a:cubicBezTo>
                <a:cubicBezTo>
                  <a:pt x="3309" y="21600"/>
                  <a:pt x="4617" y="20623"/>
                  <a:pt x="5385" y="19766"/>
                </a:cubicBezTo>
                <a:cubicBezTo>
                  <a:pt x="6226" y="18829"/>
                  <a:pt x="6351" y="18790"/>
                  <a:pt x="8331" y="18790"/>
                </a:cubicBezTo>
                <a:cubicBezTo>
                  <a:pt x="10567" y="18790"/>
                  <a:pt x="12579" y="18218"/>
                  <a:pt x="13899" y="17190"/>
                </a:cubicBezTo>
                <a:lnTo>
                  <a:pt x="14726" y="16546"/>
                </a:lnTo>
                <a:lnTo>
                  <a:pt x="16241" y="17971"/>
                </a:lnTo>
                <a:cubicBezTo>
                  <a:pt x="17851" y="19498"/>
                  <a:pt x="18584" y="19818"/>
                  <a:pt x="18302" y="18868"/>
                </a:cubicBezTo>
                <a:cubicBezTo>
                  <a:pt x="18213" y="18567"/>
                  <a:pt x="18085" y="17746"/>
                  <a:pt x="18022" y="17034"/>
                </a:cubicBezTo>
                <a:cubicBezTo>
                  <a:pt x="17898" y="15634"/>
                  <a:pt x="18008" y="15406"/>
                  <a:pt x="19635" y="13678"/>
                </a:cubicBezTo>
                <a:cubicBezTo>
                  <a:pt x="20823" y="12416"/>
                  <a:pt x="21587" y="10166"/>
                  <a:pt x="21584" y="7922"/>
                </a:cubicBezTo>
                <a:cubicBezTo>
                  <a:pt x="21578" y="2841"/>
                  <a:pt x="18313" y="0"/>
                  <a:pt x="12482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18" name="Norm og Værdi Spillet"/>
          <p:cNvSpPr txBox="1"/>
          <p:nvPr/>
        </p:nvSpPr>
        <p:spPr>
          <a:xfrm>
            <a:off x="934719" y="6406821"/>
            <a:ext cx="1594804" cy="264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l">
              <a:lnSpc>
                <a:spcPct val="90000"/>
              </a:lnSpc>
              <a:spcBef>
                <a:spcPts val="0"/>
              </a:spcBef>
              <a:defRPr sz="1200" b="0">
                <a:solidFill>
                  <a:srgbClr val="D5DEE3"/>
                </a:solidFill>
              </a:defRPr>
            </a:lvl1pPr>
          </a:lstStyle>
          <a:p>
            <a:r>
              <a:t>Norm og Værdi Spillet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" name="Billede 2" descr="Billed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55" y="62692"/>
            <a:ext cx="3169330" cy="3169331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321" name="Tabel 1"/>
          <p:cNvGraphicFramePr/>
          <p:nvPr>
            <p:extLst>
              <p:ext uri="{D42A27DB-BD31-4B8C-83A1-F6EECF244321}">
                <p14:modId xmlns:p14="http://schemas.microsoft.com/office/powerpoint/2010/main" val="3755997716"/>
              </p:ext>
            </p:extLst>
          </p:nvPr>
        </p:nvGraphicFramePr>
        <p:xfrm>
          <a:off x="2969587" y="1110343"/>
          <a:ext cx="7748679" cy="4632072"/>
        </p:xfrm>
        <a:graphic>
          <a:graphicData uri="http://schemas.openxmlformats.org/drawingml/2006/table">
            <a:tbl>
              <a:tblPr firstCol="1" bandRow="1">
                <a:tableStyleId>{4C3C2611-4C71-4FC5-86AE-919BDF0F9419}</a:tableStyleId>
              </a:tblPr>
              <a:tblGrid>
                <a:gridCol w="26686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8672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endParaRPr dirty="0"/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b="1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</a:t>
                      </a:r>
                      <a:r>
                        <a:rPr lang="fo-FO" b="1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</a:t>
                      </a:r>
                      <a:r>
                        <a:rPr b="1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b="1" i="1" dirty="0" err="1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skal</a:t>
                      </a:r>
                      <a:r>
                        <a:rPr b="1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</a:t>
                      </a:r>
                      <a:r>
                        <a:rPr lang="fo-FO" b="1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</a:t>
                      </a:r>
                      <a:endParaRPr b="1"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Fólkalig/ur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heilsa upp á og siga ‘hey’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Ikk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i bróta av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la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ta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onnur tosa seg liðug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Biðja um umbering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biðja umskylda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um mann særir onnur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Sýna áhuga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spyrja, hvussu onnur hava tað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H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alda frástøðu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alda hóskandi frástøðu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Sýna umhugsni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kk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rópa ov hart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Ikk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i lúgva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kk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lúgva ella yvirdríva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S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eta mørk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sig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i="1" dirty="0" err="1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fr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á, um mann ikki hevur hug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Sýna sjálvstamarhald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i="1" dirty="0" err="1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ikk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o-FO" i="1" dirty="0">
                          <a:solidFill>
                            <a:srgbClr val="4F9FB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øsa seg í sosialum høpi</a:t>
                      </a:r>
                      <a:endParaRPr i="1" dirty="0">
                        <a:solidFill>
                          <a:srgbClr val="4F9FB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22" name="Normer"/>
          <p:cNvSpPr txBox="1"/>
          <p:nvPr/>
        </p:nvSpPr>
        <p:spPr>
          <a:xfrm>
            <a:off x="816992" y="3085917"/>
            <a:ext cx="1759455" cy="5909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marL="25400" marR="127000" indent="-25400" defTabSz="685800">
              <a:lnSpc>
                <a:spcPct val="90000"/>
              </a:lnSpc>
              <a:spcBef>
                <a:spcPts val="0"/>
              </a:spcBef>
              <a:defRPr sz="3600" b="0">
                <a:solidFill>
                  <a:srgbClr val="4F9EBA"/>
                </a:solidFill>
              </a:defRPr>
            </a:lvl1pPr>
          </a:lstStyle>
          <a:p>
            <a:r>
              <a:rPr dirty="0"/>
              <a:t>Norm</a:t>
            </a:r>
            <a:r>
              <a:rPr lang="fo-FO" dirty="0"/>
              <a:t>a</a:t>
            </a:r>
            <a:r>
              <a:rPr dirty="0"/>
              <a:t>r</a:t>
            </a:r>
          </a:p>
        </p:txBody>
      </p:sp>
      <p:pic>
        <p:nvPicPr>
          <p:cNvPr id="323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2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</a:t>
            </a:fld>
            <a:endParaRPr/>
          </a:p>
        </p:txBody>
      </p:sp>
      <p:pic>
        <p:nvPicPr>
          <p:cNvPr id="325" name="anim4ab.04.png" descr="anim4ab.04.png"/>
          <p:cNvPicPr>
            <a:picLocks noChangeAspect="1"/>
          </p:cNvPicPr>
          <p:nvPr/>
        </p:nvPicPr>
        <p:blipFill>
          <a:blip r:embed="rId4">
            <a:alphaModFix amt="60000"/>
          </a:blip>
          <a:stretch>
            <a:fillRect/>
          </a:stretch>
        </p:blipFill>
        <p:spPr>
          <a:xfrm>
            <a:off x="892042" y="3530742"/>
            <a:ext cx="2914159" cy="17064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" name="Tabel 1"/>
          <p:cNvGraphicFramePr/>
          <p:nvPr>
            <p:extLst>
              <p:ext uri="{D42A27DB-BD31-4B8C-83A1-F6EECF244321}">
                <p14:modId xmlns:p14="http://schemas.microsoft.com/office/powerpoint/2010/main" val="2518120655"/>
              </p:ext>
            </p:extLst>
          </p:nvPr>
        </p:nvGraphicFramePr>
        <p:xfrm>
          <a:off x="2969587" y="952500"/>
          <a:ext cx="7748679" cy="4826000"/>
        </p:xfrm>
        <a:graphic>
          <a:graphicData uri="http://schemas.openxmlformats.org/drawingml/2006/table">
            <a:tbl>
              <a:tblPr firstCol="1" bandRow="1">
                <a:tableStyleId>{4C3C2611-4C71-4FC5-86AE-919BDF0F9419}</a:tableStyleId>
              </a:tblPr>
              <a:tblGrid>
                <a:gridCol w="26686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endParaRPr/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b="1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</a:t>
                      </a:r>
                      <a:r>
                        <a:rPr lang="fo-FO" b="1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</a:t>
                      </a:r>
                      <a:r>
                        <a:rPr b="1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 </a:t>
                      </a:r>
                      <a:r>
                        <a:rPr b="1" i="1" dirty="0" err="1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skal</a:t>
                      </a:r>
                      <a:r>
                        <a:rPr b="1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</a:t>
                      </a: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Blíðskapur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áa onnur at kenna seg vælkomin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Hava øll við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geva øðrum pláss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Tryg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gleiki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fáa onnur at kenna seg trygg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Næ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rvera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urta eftir øðrum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Virðing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eva øðrum kjansin at siga frá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Umsorgan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bera seg undan at særa onnur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Tr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úvirði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kunna líta á teg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S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jálvsvirði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</a:t>
                      </a:r>
                      <a:r>
                        <a:rPr lang="da-DK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</a:t>
                      </a: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un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na standa við gerðir sínar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R="152400">
                        <a:lnSpc>
                          <a:spcPct val="90000"/>
                        </a:lnSpc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V</a:t>
                      </a:r>
                      <a:r>
                        <a:rPr lang="fo-FO" b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era í javnvág</a:t>
                      </a:r>
                      <a:endParaRPr b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1270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defRPr sz="1800"/>
                      </a:pP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.. hv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íla</a:t>
                      </a: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í</a:t>
                      </a: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s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ær</a:t>
                      </a:r>
                      <a:r>
                        <a:rPr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o-FO" i="1" dirty="0">
                          <a:solidFill>
                            <a:srgbClr val="DC5E9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sjálvari/sjálvum</a:t>
                      </a:r>
                      <a:endParaRPr i="1" dirty="0">
                        <a:solidFill>
                          <a:srgbClr val="DC5E9A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28" name="Værdier"/>
          <p:cNvSpPr txBox="1"/>
          <p:nvPr/>
        </p:nvSpPr>
        <p:spPr>
          <a:xfrm>
            <a:off x="1124144" y="2921000"/>
            <a:ext cx="1143902" cy="5909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marL="25400" marR="127000" indent="-25400" defTabSz="685800">
              <a:lnSpc>
                <a:spcPct val="90000"/>
              </a:lnSpc>
              <a:spcBef>
                <a:spcPts val="0"/>
              </a:spcBef>
              <a:defRPr sz="3600" b="0">
                <a:solidFill>
                  <a:srgbClr val="DC5E9A"/>
                </a:solidFill>
              </a:defRPr>
            </a:lvl1pPr>
          </a:lstStyle>
          <a:p>
            <a:r>
              <a:rPr dirty="0"/>
              <a:t>V</a:t>
            </a:r>
            <a:r>
              <a:rPr lang="fo-FO" dirty="0"/>
              <a:t>irði</a:t>
            </a:r>
            <a:endParaRPr dirty="0"/>
          </a:p>
        </p:txBody>
      </p:sp>
      <p:pic>
        <p:nvPicPr>
          <p:cNvPr id="329" name="Billede 3" descr="Billede 3"/>
          <p:cNvPicPr>
            <a:picLocks noChangeAspect="1"/>
          </p:cNvPicPr>
          <p:nvPr/>
        </p:nvPicPr>
        <p:blipFill>
          <a:blip r:embed="rId2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30" name="Billede 1" descr="Billede 1"/>
          <p:cNvPicPr>
            <a:picLocks noChangeAspect="1"/>
          </p:cNvPicPr>
          <p:nvPr/>
        </p:nvPicPr>
        <p:blipFill>
          <a:blip r:embed="rId3"/>
          <a:srcRect l="14071" t="14053" r="14066" b="14158"/>
          <a:stretch>
            <a:fillRect/>
          </a:stretch>
        </p:blipFill>
        <p:spPr>
          <a:xfrm>
            <a:off x="555274" y="506695"/>
            <a:ext cx="2281641" cy="22792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070" h="21562" extrusionOk="0">
                <a:moveTo>
                  <a:pt x="9613" y="9"/>
                </a:moveTo>
                <a:cubicBezTo>
                  <a:pt x="4949" y="212"/>
                  <a:pt x="908" y="3902"/>
                  <a:pt x="135" y="9031"/>
                </a:cubicBezTo>
                <a:cubicBezTo>
                  <a:pt x="-768" y="15017"/>
                  <a:pt x="2959" y="20542"/>
                  <a:pt x="8545" y="21495"/>
                </a:cubicBezTo>
                <a:cubicBezTo>
                  <a:pt x="8752" y="21531"/>
                  <a:pt x="9043" y="21552"/>
                  <a:pt x="9375" y="21559"/>
                </a:cubicBezTo>
                <a:cubicBezTo>
                  <a:pt x="10372" y="21580"/>
                  <a:pt x="11744" y="21480"/>
                  <a:pt x="12364" y="21315"/>
                </a:cubicBezTo>
                <a:cubicBezTo>
                  <a:pt x="16356" y="20253"/>
                  <a:pt x="19288" y="16863"/>
                  <a:pt x="19936" y="12564"/>
                </a:cubicBezTo>
                <a:cubicBezTo>
                  <a:pt x="20832" y="6621"/>
                  <a:pt x="17146" y="1104"/>
                  <a:pt x="11641" y="144"/>
                </a:cubicBezTo>
                <a:cubicBezTo>
                  <a:pt x="10957" y="25"/>
                  <a:pt x="10279" y="-20"/>
                  <a:pt x="9613" y="9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01018" y="6414795"/>
            <a:ext cx="181382" cy="24830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10</a:t>
            </a:fld>
            <a:endParaRPr/>
          </a:p>
        </p:txBody>
      </p:sp>
      <p:pic>
        <p:nvPicPr>
          <p:cNvPr id="332" name="anim4ab.03.png" descr="anim4ab.03.png"/>
          <p:cNvPicPr>
            <a:picLocks noChangeAspect="1"/>
          </p:cNvPicPr>
          <p:nvPr/>
        </p:nvPicPr>
        <p:blipFill>
          <a:blip r:embed="rId4">
            <a:alphaModFix amt="60000"/>
          </a:blip>
          <a:srcRect r="62255"/>
          <a:stretch>
            <a:fillRect/>
          </a:stretch>
        </p:blipFill>
        <p:spPr>
          <a:xfrm>
            <a:off x="930238" y="2921000"/>
            <a:ext cx="1097659" cy="23114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F2_realVO.02">
            <a:hlinkClick r:id="" action="ppaction://media"/>
            <a:extLst>
              <a:ext uri="{FF2B5EF4-FFF2-40B4-BE49-F238E27FC236}">
                <a16:creationId xmlns:a16="http://schemas.microsoft.com/office/drawing/2014/main" id="{B1752FF9-72BA-6F5F-6098-94A92E857C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555171" y="0"/>
            <a:ext cx="12192000" cy="6858000"/>
          </a:xfrm>
          <a:prstGeom prst="rect">
            <a:avLst/>
          </a:prstGeom>
        </p:spPr>
      </p:pic>
      <p:sp>
        <p:nvSpPr>
          <p:cNvPr id="2" name="Tekstfelt 1">
            <a:extLst>
              <a:ext uri="{FF2B5EF4-FFF2-40B4-BE49-F238E27FC236}">
                <a16:creationId xmlns:a16="http://schemas.microsoft.com/office/drawing/2014/main" id="{35E28B57-C2C1-B5E7-1DF5-2495E5C83A91}"/>
              </a:ext>
            </a:extLst>
          </p:cNvPr>
          <p:cNvSpPr txBox="1"/>
          <p:nvPr/>
        </p:nvSpPr>
        <p:spPr>
          <a:xfrm>
            <a:off x="1238250" y="2777540"/>
            <a:ext cx="9029700" cy="1302919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2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o-FO" sz="3600" b="0" i="0" u="none" strike="noStrike" cap="none" spc="0" normalizeH="0" baseline="0" dirty="0">
                <a:ln>
                  <a:noFill/>
                </a:ln>
                <a:solidFill>
                  <a:srgbClr val="00B0F0"/>
                </a:solidFill>
                <a:effectLst/>
                <a:uFillTx/>
                <a:latin typeface="Arial"/>
                <a:ea typeface="Arial"/>
                <a:cs typeface="Arial"/>
                <a:sym typeface="Arial"/>
              </a:rPr>
              <a:t>Hvussu ávirkar rúsdrekka felagsskapin?</a:t>
            </a:r>
            <a:endParaRPr kumimoji="0" lang="da-DK" sz="3600" b="0" i="0" u="none" strike="noStrike" cap="none" spc="0" normalizeH="0" baseline="0" dirty="0">
              <a:ln>
                <a:noFill/>
              </a:ln>
              <a:solidFill>
                <a:srgbClr val="00B0F0"/>
              </a:solidFill>
              <a:effectLst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01446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0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bg_slide.10.jpg" descr="bg_slide.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35" name="Pladsholder til tekst 4"/>
          <p:cNvSpPr txBox="1"/>
          <p:nvPr/>
        </p:nvSpPr>
        <p:spPr>
          <a:xfrm>
            <a:off x="878350" y="1786206"/>
            <a:ext cx="10435300" cy="25853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b">
            <a:sp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defRPr sz="6000" b="0"/>
            </a:pPr>
            <a:r>
              <a:rPr dirty="0"/>
              <a:t>Hv</a:t>
            </a:r>
            <a:r>
              <a:rPr lang="fo-FO" dirty="0"/>
              <a:t>ørjar royndir hava tit við</a:t>
            </a:r>
            <a:r>
              <a:rPr dirty="0"/>
              <a:t>, </a:t>
            </a:r>
          </a:p>
          <a:p>
            <a:pPr>
              <a:lnSpc>
                <a:spcPct val="90000"/>
              </a:lnSpc>
              <a:spcBef>
                <a:spcPts val="0"/>
              </a:spcBef>
              <a:defRPr sz="6000" b="0"/>
            </a:pPr>
            <a:r>
              <a:rPr lang="fo-FO" dirty="0"/>
              <a:t>hvussu</a:t>
            </a:r>
            <a:r>
              <a:rPr dirty="0"/>
              <a:t> </a:t>
            </a:r>
            <a:r>
              <a:rPr lang="fo-FO" dirty="0"/>
              <a:t>rúsdrekka</a:t>
            </a:r>
            <a:r>
              <a:rPr dirty="0"/>
              <a:t> </a:t>
            </a:r>
            <a:r>
              <a:rPr dirty="0" err="1"/>
              <a:t>og</a:t>
            </a:r>
            <a:r>
              <a:rPr dirty="0"/>
              <a:t> </a:t>
            </a:r>
            <a:r>
              <a:rPr lang="fo-FO" dirty="0"/>
              <a:t>onnur rúsevni</a:t>
            </a:r>
            <a:r>
              <a:rPr dirty="0"/>
              <a:t> </a:t>
            </a:r>
            <a:r>
              <a:rPr lang="fo-FO" dirty="0"/>
              <a:t>ávirka felagsskapin</a:t>
            </a:r>
            <a:r>
              <a:rPr dirty="0"/>
              <a:t>?</a:t>
            </a:r>
          </a:p>
        </p:txBody>
      </p:sp>
      <p:pic>
        <p:nvPicPr>
          <p:cNvPr id="336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12</a:t>
            </a:fld>
            <a:endParaRPr/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bg_slide.11.jpg" descr="bg_slide.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40" name="Rectangle"/>
          <p:cNvSpPr/>
          <p:nvPr/>
        </p:nvSpPr>
        <p:spPr>
          <a:xfrm>
            <a:off x="939800" y="2235200"/>
            <a:ext cx="10312400" cy="1950959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l">
              <a:lnSpc>
                <a:spcPct val="100000"/>
              </a:lnSpc>
              <a:spcBef>
                <a:spcPts val="0"/>
              </a:spcBef>
              <a:defRPr sz="1800" b="0"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341" name="Pladsholder til indhold 3"/>
          <p:cNvSpPr txBox="1">
            <a:spLocks noGrp="1"/>
          </p:cNvSpPr>
          <p:nvPr>
            <p:ph type="body" sz="quarter" idx="1"/>
          </p:nvPr>
        </p:nvSpPr>
        <p:spPr>
          <a:xfrm>
            <a:off x="1445682" y="4091490"/>
            <a:ext cx="5386918" cy="2419352"/>
          </a:xfrm>
          <a:prstGeom prst="rect">
            <a:avLst/>
          </a:prstGeom>
        </p:spPr>
        <p:txBody>
          <a:bodyPr anchor="t"/>
          <a:lstStyle/>
          <a:p>
            <a:pPr marL="329184" indent="-329184">
              <a:spcBef>
                <a:spcPts val="500"/>
              </a:spcBef>
              <a:buSzPct val="100000"/>
              <a:buFont typeface="Arial"/>
              <a:buChar char="•"/>
              <a:defRPr sz="3000">
                <a:latin typeface="+mn-lt"/>
                <a:ea typeface="+mn-ea"/>
                <a:cs typeface="+mn-cs"/>
                <a:sym typeface="Calibri"/>
              </a:defRPr>
            </a:pPr>
            <a:r>
              <a:rPr dirty="0"/>
              <a:t>V</a:t>
            </a:r>
            <a:r>
              <a:rPr lang="fo-FO" dirty="0"/>
              <a:t>ísa umhugsni</a:t>
            </a:r>
            <a:endParaRPr dirty="0"/>
          </a:p>
          <a:p>
            <a:pPr marL="329184" indent="-329184">
              <a:spcBef>
                <a:spcPts val="500"/>
              </a:spcBef>
              <a:buSzPct val="100000"/>
              <a:buFont typeface="Arial"/>
              <a:buChar char="•"/>
              <a:defRPr sz="3000">
                <a:latin typeface="+mn-lt"/>
                <a:ea typeface="+mn-ea"/>
                <a:cs typeface="+mn-cs"/>
                <a:sym typeface="Calibri"/>
              </a:defRPr>
            </a:pPr>
            <a:r>
              <a:rPr lang="fo-FO" dirty="0"/>
              <a:t>Stýra kenslum</a:t>
            </a:r>
            <a:endParaRPr dirty="0"/>
          </a:p>
          <a:p>
            <a:pPr marL="329184" indent="-329184">
              <a:spcBef>
                <a:spcPts val="500"/>
              </a:spcBef>
              <a:buSzPct val="100000"/>
              <a:buFont typeface="Arial"/>
              <a:buChar char="•"/>
              <a:defRPr sz="3000">
                <a:latin typeface="+mn-lt"/>
                <a:ea typeface="+mn-ea"/>
                <a:cs typeface="+mn-cs"/>
                <a:sym typeface="Calibri"/>
              </a:defRPr>
            </a:pPr>
            <a:r>
              <a:rPr dirty="0"/>
              <a:t>S</a:t>
            </a:r>
            <a:r>
              <a:rPr lang="fo-FO" dirty="0"/>
              <a:t>eta mørk</a:t>
            </a:r>
            <a:r>
              <a:rPr dirty="0"/>
              <a:t> </a:t>
            </a:r>
            <a:r>
              <a:rPr dirty="0" err="1"/>
              <a:t>og</a:t>
            </a:r>
            <a:r>
              <a:rPr dirty="0"/>
              <a:t> sig</a:t>
            </a:r>
            <a:r>
              <a:rPr lang="fo-FO" dirty="0"/>
              <a:t>a</a:t>
            </a:r>
            <a:r>
              <a:rPr dirty="0"/>
              <a:t> </a:t>
            </a:r>
            <a:r>
              <a:rPr dirty="0" err="1"/>
              <a:t>fr</a:t>
            </a:r>
            <a:r>
              <a:rPr lang="fo-FO" dirty="0"/>
              <a:t>á</a:t>
            </a:r>
            <a:endParaRPr dirty="0"/>
          </a:p>
          <a:p>
            <a:pPr marL="329184" indent="-329184">
              <a:spcBef>
                <a:spcPts val="500"/>
              </a:spcBef>
              <a:buSzPct val="100000"/>
              <a:buFont typeface="Arial"/>
              <a:buChar char="•"/>
              <a:defRPr sz="3000">
                <a:latin typeface="+mn-lt"/>
                <a:ea typeface="+mn-ea"/>
                <a:cs typeface="+mn-cs"/>
                <a:sym typeface="Calibri"/>
              </a:defRPr>
            </a:pPr>
            <a:r>
              <a:rPr lang="fo-FO" dirty="0"/>
              <a:t>Koma sær undan ósemjum</a:t>
            </a:r>
            <a:endParaRPr dirty="0"/>
          </a:p>
        </p:txBody>
      </p:sp>
      <p:sp>
        <p:nvSpPr>
          <p:cNvPr id="342" name="Pladsholder til indhold 5"/>
          <p:cNvSpPr txBox="1"/>
          <p:nvPr/>
        </p:nvSpPr>
        <p:spPr>
          <a:xfrm>
            <a:off x="6537057" y="4130756"/>
            <a:ext cx="5495163" cy="23800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411480" indent="-411480" algn="l">
              <a:lnSpc>
                <a:spcPct val="100000"/>
              </a:lnSpc>
              <a:spcBef>
                <a:spcPts val="500"/>
              </a:spcBef>
              <a:buSzPct val="100000"/>
              <a:buFont typeface="Arial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dirty="0"/>
              <a:t>V</a:t>
            </a:r>
            <a:r>
              <a:rPr lang="fo-FO" dirty="0"/>
              <a:t>era til staðar</a:t>
            </a:r>
            <a:endParaRPr sz="2400" dirty="0"/>
          </a:p>
          <a:p>
            <a:pPr marL="411480" indent="-411480" algn="l">
              <a:lnSpc>
                <a:spcPct val="100000"/>
              </a:lnSpc>
              <a:spcBef>
                <a:spcPts val="500"/>
              </a:spcBef>
              <a:buSzPct val="100000"/>
              <a:buFont typeface="Arial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lang="da-DK" dirty="0" err="1"/>
              <a:t>Virða</a:t>
            </a:r>
            <a:r>
              <a:rPr lang="da-DK" dirty="0"/>
              <a:t> mørk </a:t>
            </a:r>
            <a:r>
              <a:rPr lang="da-DK" dirty="0" err="1"/>
              <a:t>hjá</a:t>
            </a:r>
            <a:r>
              <a:rPr lang="da-DK" dirty="0"/>
              <a:t> </a:t>
            </a:r>
            <a:r>
              <a:rPr lang="da-DK" dirty="0" err="1"/>
              <a:t>øðrum</a:t>
            </a:r>
            <a:endParaRPr sz="2400" dirty="0"/>
          </a:p>
          <a:p>
            <a:pPr marL="411480" indent="-411480" algn="l">
              <a:lnSpc>
                <a:spcPct val="100000"/>
              </a:lnSpc>
              <a:spcBef>
                <a:spcPts val="500"/>
              </a:spcBef>
              <a:buSzPct val="100000"/>
              <a:buFont typeface="Arial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lang="fo-FO" dirty="0"/>
              <a:t>Koma sær undan</a:t>
            </a:r>
            <a:r>
              <a:rPr dirty="0"/>
              <a:t> </a:t>
            </a:r>
            <a:r>
              <a:rPr lang="fo-FO" dirty="0"/>
              <a:t>at særa onnur</a:t>
            </a:r>
            <a:endParaRPr sz="2400" dirty="0"/>
          </a:p>
          <a:p>
            <a:pPr marL="411480" indent="-411480" algn="l">
              <a:lnSpc>
                <a:spcPct val="100000"/>
              </a:lnSpc>
              <a:spcBef>
                <a:spcPts val="500"/>
              </a:spcBef>
              <a:buSzPct val="100000"/>
              <a:buFont typeface="Arial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lang="fo-FO" dirty="0"/>
              <a:t>Taka góðar</a:t>
            </a:r>
            <a:r>
              <a:rPr dirty="0"/>
              <a:t> </a:t>
            </a:r>
            <a:r>
              <a:rPr lang="fo-FO" dirty="0"/>
              <a:t>avgerði</a:t>
            </a:r>
            <a:r>
              <a:rPr dirty="0"/>
              <a:t>r</a:t>
            </a:r>
          </a:p>
        </p:txBody>
      </p:sp>
      <p:sp>
        <p:nvSpPr>
          <p:cNvPr id="343" name="Pladsholder til tekst 4"/>
          <p:cNvSpPr txBox="1"/>
          <p:nvPr/>
        </p:nvSpPr>
        <p:spPr>
          <a:xfrm>
            <a:off x="1560115" y="1066799"/>
            <a:ext cx="9071770" cy="1091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b">
            <a:spAutoFit/>
          </a:bodyPr>
          <a:lstStyle>
            <a:lvl1pPr defTabSz="685800">
              <a:lnSpc>
                <a:spcPct val="90000"/>
              </a:lnSpc>
              <a:spcBef>
                <a:spcPts val="0"/>
              </a:spcBef>
              <a:defRPr sz="3600" b="0"/>
            </a:lvl1pPr>
          </a:lstStyle>
          <a:p>
            <a:r>
              <a:rPr dirty="0"/>
              <a:t>Hv</a:t>
            </a:r>
            <a:r>
              <a:rPr lang="fo-FO" dirty="0"/>
              <a:t>ussu</a:t>
            </a:r>
            <a:r>
              <a:rPr dirty="0"/>
              <a:t> </a:t>
            </a:r>
            <a:r>
              <a:rPr lang="fo-FO" dirty="0"/>
              <a:t>uppliva tit</a:t>
            </a:r>
            <a:r>
              <a:rPr dirty="0"/>
              <a:t>, at </a:t>
            </a:r>
            <a:r>
              <a:rPr lang="fo-FO" dirty="0"/>
              <a:t>ymisk rúsevni</a:t>
            </a:r>
            <a:r>
              <a:rPr dirty="0"/>
              <a:t> g</a:t>
            </a:r>
            <a:r>
              <a:rPr lang="fo-FO" dirty="0"/>
              <a:t>era</a:t>
            </a:r>
            <a:r>
              <a:rPr dirty="0"/>
              <a:t> </a:t>
            </a:r>
            <a:r>
              <a:rPr lang="fo-FO" dirty="0"/>
              <a:t>tað</a:t>
            </a:r>
            <a:r>
              <a:rPr dirty="0"/>
              <a:t> </a:t>
            </a:r>
            <a:r>
              <a:rPr lang="fo-FO" dirty="0"/>
              <a:t>lættari ella</a:t>
            </a:r>
            <a:r>
              <a:rPr dirty="0"/>
              <a:t> </a:t>
            </a:r>
            <a:r>
              <a:rPr lang="fo-FO" dirty="0"/>
              <a:t>torførari</a:t>
            </a:r>
            <a:r>
              <a:rPr dirty="0"/>
              <a:t> at:</a:t>
            </a:r>
          </a:p>
        </p:txBody>
      </p:sp>
      <p:pic>
        <p:nvPicPr>
          <p:cNvPr id="344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45" name="Grafik 6" descr="Grafi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5830" y="1985360"/>
            <a:ext cx="2145397" cy="2145397"/>
          </a:xfrm>
          <a:prstGeom prst="rect">
            <a:avLst/>
          </a:prstGeom>
          <a:ln w="12700">
            <a:miter lim="400000"/>
          </a:ln>
        </p:spPr>
      </p:pic>
      <p:pic>
        <p:nvPicPr>
          <p:cNvPr id="346" name="Grafik 12" descr="Grafik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6473" y="1985360"/>
            <a:ext cx="2145397" cy="2145397"/>
          </a:xfrm>
          <a:prstGeom prst="rect">
            <a:avLst/>
          </a:prstGeom>
          <a:ln w="12700">
            <a:miter lim="400000"/>
          </a:ln>
        </p:spPr>
      </p:pic>
      <p:sp>
        <p:nvSpPr>
          <p:cNvPr id="3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13</a:t>
            </a:fld>
            <a:endParaRPr/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9" name="bg_slide.12.jpg" descr="bg_slide.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50" name="Tekstfelt 5"/>
          <p:cNvSpPr txBox="1"/>
          <p:nvPr/>
        </p:nvSpPr>
        <p:spPr>
          <a:xfrm>
            <a:off x="2440712" y="679913"/>
            <a:ext cx="7310577" cy="11469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3000">
                <a:solidFill>
                  <a:srgbClr val="CACACA"/>
                </a:solidFill>
              </a:defRPr>
            </a:pPr>
            <a:r>
              <a:rPr lang="fo-FO" dirty="0"/>
              <a:t>Ringar</a:t>
            </a:r>
            <a:r>
              <a:rPr dirty="0"/>
              <a:t> </a:t>
            </a:r>
            <a:r>
              <a:rPr lang="fo-FO" dirty="0"/>
              <a:t>royndir</a:t>
            </a:r>
            <a:r>
              <a:rPr dirty="0"/>
              <a:t> </a:t>
            </a:r>
          </a:p>
          <a:p>
            <a:pPr>
              <a:defRPr sz="3000">
                <a:solidFill>
                  <a:srgbClr val="CACACA"/>
                </a:solidFill>
              </a:defRPr>
            </a:pPr>
            <a:r>
              <a:rPr lang="fo-FO" dirty="0"/>
              <a:t> í sambandi við</a:t>
            </a:r>
            <a:r>
              <a:rPr dirty="0"/>
              <a:t> </a:t>
            </a:r>
            <a:r>
              <a:rPr lang="fo-FO" dirty="0"/>
              <a:t>rúsdrekkanýtslu</a:t>
            </a:r>
            <a:r>
              <a:rPr dirty="0">
                <a:solidFill>
                  <a:srgbClr val="C6B863"/>
                </a:solidFill>
              </a:rPr>
              <a:t>*</a:t>
            </a:r>
            <a:r>
              <a:rPr dirty="0"/>
              <a:t> </a:t>
            </a:r>
          </a:p>
        </p:txBody>
      </p:sp>
      <p:pic>
        <p:nvPicPr>
          <p:cNvPr id="351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5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353" name="Tekstfelt 13"/>
          <p:cNvSpPr txBox="1"/>
          <p:nvPr/>
        </p:nvSpPr>
        <p:spPr>
          <a:xfrm>
            <a:off x="2832070" y="1982401"/>
            <a:ext cx="6527860" cy="512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000">
                <a:solidFill>
                  <a:srgbClr val="C6B863"/>
                </a:solidFill>
              </a:defRPr>
            </a:pPr>
            <a:r>
              <a:rPr dirty="0"/>
              <a:t>* </a:t>
            </a:r>
            <a:r>
              <a:rPr lang="fo-FO" dirty="0"/>
              <a:t>Roknað millum teir</a:t>
            </a:r>
            <a:r>
              <a:rPr dirty="0"/>
              <a:t> </a:t>
            </a:r>
            <a:r>
              <a:rPr lang="fo-FO" dirty="0"/>
              <a:t>næmingar</a:t>
            </a:r>
            <a:r>
              <a:rPr dirty="0"/>
              <a:t>, </a:t>
            </a:r>
            <a:r>
              <a:rPr lang="fo-FO" dirty="0"/>
              <a:t>ið</a:t>
            </a:r>
            <a:r>
              <a:rPr dirty="0"/>
              <a:t> </a:t>
            </a:r>
            <a:r>
              <a:rPr dirty="0" err="1"/>
              <a:t>dr</a:t>
            </a:r>
            <a:r>
              <a:rPr lang="fo-FO" dirty="0"/>
              <a:t>e</a:t>
            </a:r>
            <a:r>
              <a:rPr dirty="0"/>
              <a:t>kk</a:t>
            </a:r>
            <a:r>
              <a:rPr lang="fo-FO" dirty="0"/>
              <a:t>a</a:t>
            </a:r>
            <a:r>
              <a:rPr dirty="0"/>
              <a:t> </a:t>
            </a:r>
            <a:r>
              <a:rPr dirty="0" err="1"/>
              <a:t>alkohol</a:t>
            </a:r>
            <a:r>
              <a:rPr dirty="0"/>
              <a:t>.</a:t>
            </a:r>
          </a:p>
          <a:p>
            <a:pPr>
              <a:defRPr sz="1000">
                <a:solidFill>
                  <a:srgbClr val="C6B863"/>
                </a:solidFill>
              </a:defRPr>
            </a:pPr>
            <a:r>
              <a:rPr dirty="0"/>
              <a:t>K</a:t>
            </a:r>
            <a:r>
              <a:rPr lang="fo-FO" dirty="0"/>
              <a:t>elda</a:t>
            </a:r>
            <a:r>
              <a:rPr dirty="0"/>
              <a:t>: UNG19 - </a:t>
            </a:r>
            <a:r>
              <a:rPr dirty="0" err="1"/>
              <a:t>Sundhed</a:t>
            </a:r>
            <a:r>
              <a:rPr dirty="0"/>
              <a:t> </a:t>
            </a:r>
            <a:r>
              <a:rPr dirty="0" err="1"/>
              <a:t>og</a:t>
            </a:r>
            <a:r>
              <a:rPr dirty="0"/>
              <a:t> </a:t>
            </a:r>
            <a:r>
              <a:rPr dirty="0" err="1"/>
              <a:t>trivsel</a:t>
            </a:r>
            <a:r>
              <a:rPr dirty="0"/>
              <a:t> </a:t>
            </a:r>
            <a:r>
              <a:rPr dirty="0" err="1"/>
              <a:t>på</a:t>
            </a:r>
            <a:r>
              <a:rPr dirty="0"/>
              <a:t> </a:t>
            </a:r>
            <a:r>
              <a:rPr dirty="0" err="1"/>
              <a:t>gymnasiale</a:t>
            </a:r>
            <a:r>
              <a:rPr dirty="0"/>
              <a:t> </a:t>
            </a:r>
            <a:r>
              <a:rPr dirty="0" err="1"/>
              <a:t>uddannelser</a:t>
            </a:r>
            <a:r>
              <a:rPr dirty="0"/>
              <a:t> 2019</a:t>
            </a:r>
          </a:p>
        </p:txBody>
      </p:sp>
      <p:graphicFrame>
        <p:nvGraphicFramePr>
          <p:cNvPr id="354" name="Table 1"/>
          <p:cNvGraphicFramePr/>
          <p:nvPr>
            <p:extLst>
              <p:ext uri="{D42A27DB-BD31-4B8C-83A1-F6EECF244321}">
                <p14:modId xmlns:p14="http://schemas.microsoft.com/office/powerpoint/2010/main" val="2973291145"/>
              </p:ext>
            </p:extLst>
          </p:nvPr>
        </p:nvGraphicFramePr>
        <p:xfrm>
          <a:off x="219959" y="2863739"/>
          <a:ext cx="5490989" cy="2667000"/>
        </p:xfrm>
        <a:graphic>
          <a:graphicData uri="http://schemas.openxmlformats.org/drawingml/2006/table">
            <a:tbl>
              <a:tblPr firstRow="1" bandRow="1">
                <a:tableStyleId>{CF821DB8-F4EB-4A41-A1BA-3FCAFE7338EE}</a:tableStyleId>
              </a:tblPr>
              <a:tblGrid>
                <a:gridCol w="41466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43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algn="l">
                        <a:defRPr sz="1600" b="0" i="1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endParaRPr sz="1800" dirty="0"/>
                    </a:p>
                  </a:txBody>
                  <a:tcPr marL="0" marR="0" marT="0" marB="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BF4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800" i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Total</a:t>
                      </a:r>
                    </a:p>
                  </a:txBody>
                  <a:tcPr marL="0" marR="0" marT="0" marB="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BF4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b="1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Gentur</a:t>
                      </a:r>
                      <a:endParaRPr lang="da-DK" sz="1800" b="1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lnT w="0">
                      <a:miter lim="400000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>
                          <a:latin typeface="Arial"/>
                          <a:ea typeface="Arial"/>
                          <a:cs typeface="Arial"/>
                          <a:sym typeface="Arial"/>
                        </a:rPr>
                        <a:t>(n=14.193)</a:t>
                      </a:r>
                    </a:p>
                  </a:txBody>
                  <a:tcPr marL="0" marR="0" marT="0" marB="0" anchor="ctr" horzOverflow="overflow">
                    <a:lnT w="0">
                      <a:miter lim="400000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Vorðin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óvinir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ein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ella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fleiri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vinir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  32 %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Verið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í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bardaga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   4 %</a:t>
                      </a: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fo-FO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Komin til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skaða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 34 %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Havt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sex og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angrað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aftaná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 13 %</a:t>
                      </a: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Tikið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rúsevni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og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angrað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aftaná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  4 %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355" name="Table 1-1"/>
          <p:cNvGraphicFramePr/>
          <p:nvPr>
            <p:extLst>
              <p:ext uri="{D42A27DB-BD31-4B8C-83A1-F6EECF244321}">
                <p14:modId xmlns:p14="http://schemas.microsoft.com/office/powerpoint/2010/main" val="1080731636"/>
              </p:ext>
            </p:extLst>
          </p:nvPr>
        </p:nvGraphicFramePr>
        <p:xfrm>
          <a:off x="6191185" y="2863739"/>
          <a:ext cx="5780856" cy="2667000"/>
        </p:xfrm>
        <a:graphic>
          <a:graphicData uri="http://schemas.openxmlformats.org/drawingml/2006/table">
            <a:tbl>
              <a:tblPr firstRow="1" bandRow="1">
                <a:tableStyleId>{CF821DB8-F4EB-4A41-A1BA-3FCAFE7338EE}</a:tableStyleId>
              </a:tblPr>
              <a:tblGrid>
                <a:gridCol w="43655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15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algn="l">
                        <a:defRPr sz="1600" b="0" i="1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endParaRPr lang="da-DK" sz="1800" noProof="0"/>
                    </a:p>
                  </a:txBody>
                  <a:tcPr marL="0" marR="0" marT="0" marB="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BF4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lang="da-DK" sz="1800" i="1" noProof="0">
                          <a:latin typeface="Arial"/>
                          <a:ea typeface="Arial"/>
                          <a:cs typeface="Arial"/>
                          <a:sym typeface="Arial"/>
                        </a:rPr>
                        <a:t>Total</a:t>
                      </a:r>
                    </a:p>
                  </a:txBody>
                  <a:tcPr marL="0" marR="0" marT="0" marB="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0">
                      <a:miter lim="400000"/>
                    </a:lnB>
                    <a:solidFill>
                      <a:srgbClr val="FBF4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b="1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Dreingir</a:t>
                      </a:r>
                      <a:endParaRPr lang="da-DK" sz="1800" b="1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lnT w="0">
                      <a:miter lim="400000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>
                          <a:latin typeface="Arial"/>
                          <a:ea typeface="Arial"/>
                          <a:cs typeface="Arial"/>
                          <a:sym typeface="Arial"/>
                        </a:rPr>
                        <a:t>(n=11.252)</a:t>
                      </a:r>
                    </a:p>
                  </a:txBody>
                  <a:tcPr marL="0" marR="0" marT="0" marB="0" anchor="ctr" horzOverflow="overflow">
                    <a:lnT w="0">
                      <a:miter lim="400000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Vorðin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óvinir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ein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ella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fleiri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vinir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27 %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Verið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í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bardaga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16 %</a:t>
                      </a: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fo-FO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Komin til skaða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32 %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Havt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sex og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angrað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aftaná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13 %</a:t>
                      </a:r>
                    </a:p>
                  </a:txBody>
                  <a:tcPr marL="0" marR="0" marT="0" marB="0" anchor="ctr" horzOverflow="overflow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Tikið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rúsevni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og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angrað</a:t>
                      </a: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da-DK" sz="1800" i="1" noProof="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aftaná</a:t>
                      </a:r>
                      <a:endParaRPr lang="da-DK" sz="1800" i="1" noProof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lang="da-DK" sz="1800" i="1" noProof="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   8 %</a:t>
                      </a:r>
                    </a:p>
                  </a:txBody>
                  <a:tcPr marL="0" marR="0" marT="0" marB="0" anchor="ctr" horzOverflow="overflow">
                    <a:solidFill>
                      <a:srgbClr val="E3E6E6">
                        <a:alpha val="3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7" name="bg_slide.13.jpg" descr="bg_slide.1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58" name="Rectangle"/>
          <p:cNvSpPr/>
          <p:nvPr/>
        </p:nvSpPr>
        <p:spPr>
          <a:xfrm>
            <a:off x="939800" y="2235200"/>
            <a:ext cx="10312400" cy="1950959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l">
              <a:lnSpc>
                <a:spcPct val="100000"/>
              </a:lnSpc>
              <a:spcBef>
                <a:spcPts val="0"/>
              </a:spcBef>
              <a:defRPr sz="1800" b="0"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359" name="Tal sammen i 3 minutter med klassekammeraten ved siden af."/>
          <p:cNvSpPr/>
          <p:nvPr/>
        </p:nvSpPr>
        <p:spPr>
          <a:xfrm>
            <a:off x="1538771" y="4914900"/>
            <a:ext cx="9114458" cy="1104347"/>
          </a:xfrm>
          <a:prstGeom prst="roundRect">
            <a:avLst>
              <a:gd name="adj" fmla="val 15000"/>
            </a:avLst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/>
          <a:lstStyle>
            <a:lvl1pPr>
              <a:lnSpc>
                <a:spcPct val="100000"/>
              </a:lnSpc>
              <a:spcBef>
                <a:spcPts val="0"/>
              </a:spcBef>
              <a:defRPr sz="2300" b="0" i="1">
                <a:solidFill>
                  <a:srgbClr val="C6B863"/>
                </a:solidFill>
              </a:defRPr>
            </a:lvl1pPr>
          </a:lstStyle>
          <a:p>
            <a:r>
              <a:rPr lang="da-DK" b="1" dirty="0" err="1"/>
              <a:t>Tosa</a:t>
            </a:r>
            <a:r>
              <a:rPr lang="da-DK" b="1" dirty="0"/>
              <a:t> </a:t>
            </a:r>
            <a:r>
              <a:rPr lang="da-DK" b="1" dirty="0" err="1"/>
              <a:t>saman</a:t>
            </a:r>
            <a:r>
              <a:rPr lang="da-DK" b="1" dirty="0"/>
              <a:t> í 4 </a:t>
            </a:r>
            <a:r>
              <a:rPr lang="da-DK" b="1" dirty="0" err="1"/>
              <a:t>minuttir</a:t>
            </a:r>
            <a:r>
              <a:rPr lang="da-DK" b="1" dirty="0"/>
              <a:t> </a:t>
            </a:r>
            <a:r>
              <a:rPr lang="da-DK" b="1" dirty="0" err="1"/>
              <a:t>við</a:t>
            </a:r>
            <a:r>
              <a:rPr lang="da-DK" b="1" dirty="0"/>
              <a:t> </a:t>
            </a:r>
            <a:r>
              <a:rPr lang="da-DK" b="1" dirty="0" err="1"/>
              <a:t>tann</a:t>
            </a:r>
            <a:r>
              <a:rPr lang="da-DK" b="1" dirty="0"/>
              <a:t>, </a:t>
            </a:r>
            <a:r>
              <a:rPr lang="da-DK" b="1" dirty="0" err="1"/>
              <a:t>tú</a:t>
            </a:r>
            <a:r>
              <a:rPr lang="da-DK" b="1" dirty="0"/>
              <a:t> </a:t>
            </a:r>
            <a:r>
              <a:rPr lang="da-DK" b="1" dirty="0" err="1"/>
              <a:t>situr</a:t>
            </a:r>
            <a:r>
              <a:rPr lang="da-DK" b="1" dirty="0"/>
              <a:t> </a:t>
            </a:r>
            <a:r>
              <a:rPr lang="da-DK" b="1" dirty="0" err="1"/>
              <a:t>við</a:t>
            </a:r>
            <a:r>
              <a:rPr lang="da-DK" b="1" dirty="0"/>
              <a:t> </a:t>
            </a:r>
            <a:r>
              <a:rPr lang="da-DK" b="1" dirty="0" err="1"/>
              <a:t>síðuna</a:t>
            </a:r>
            <a:r>
              <a:rPr lang="da-DK" b="1" dirty="0"/>
              <a:t> av.</a:t>
            </a:r>
            <a:endParaRPr b="1" dirty="0"/>
          </a:p>
        </p:txBody>
      </p:sp>
      <p:sp>
        <p:nvSpPr>
          <p:cNvPr id="360" name="Tekstfelt 7"/>
          <p:cNvSpPr txBox="1"/>
          <p:nvPr/>
        </p:nvSpPr>
        <p:spPr>
          <a:xfrm>
            <a:off x="3985965" y="2943397"/>
            <a:ext cx="5653328" cy="16055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00789" indent="-300789" algn="l">
              <a:lnSpc>
                <a:spcPct val="100000"/>
              </a:lnSpc>
              <a:spcBef>
                <a:spcPts val="500"/>
              </a:spcBef>
              <a:buSzPct val="100000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dirty="0" err="1"/>
              <a:t>Hva</a:t>
            </a:r>
            <a:r>
              <a:rPr lang="fo-FO" dirty="0"/>
              <a:t>t</a:t>
            </a:r>
            <a:r>
              <a:rPr dirty="0"/>
              <a:t> </a:t>
            </a:r>
            <a:r>
              <a:rPr dirty="0" err="1"/>
              <a:t>kan</a:t>
            </a:r>
            <a:r>
              <a:rPr lang="fo-FO" dirty="0"/>
              <a:t>n</a:t>
            </a:r>
            <a:r>
              <a:rPr dirty="0"/>
              <a:t> </a:t>
            </a:r>
            <a:r>
              <a:rPr dirty="0" err="1"/>
              <a:t>sk</a:t>
            </a:r>
            <a:r>
              <a:rPr lang="fo-FO" dirty="0"/>
              <a:t>úli</a:t>
            </a:r>
            <a:r>
              <a:rPr dirty="0"/>
              <a:t>n g</a:t>
            </a:r>
            <a:r>
              <a:rPr lang="fo-FO" dirty="0"/>
              <a:t>era</a:t>
            </a:r>
            <a:r>
              <a:rPr dirty="0"/>
              <a:t>?</a:t>
            </a:r>
            <a:endParaRPr sz="3200" dirty="0"/>
          </a:p>
          <a:p>
            <a:pPr marL="300789" indent="-300789" algn="l">
              <a:lnSpc>
                <a:spcPct val="100000"/>
              </a:lnSpc>
              <a:spcBef>
                <a:spcPts val="500"/>
              </a:spcBef>
              <a:buSzPct val="100000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dirty="0" err="1"/>
              <a:t>Hva</a:t>
            </a:r>
            <a:r>
              <a:rPr lang="fo-FO" dirty="0"/>
              <a:t>t</a:t>
            </a:r>
            <a:r>
              <a:rPr dirty="0"/>
              <a:t> k</a:t>
            </a:r>
            <a:r>
              <a:rPr lang="fo-FO" dirty="0"/>
              <a:t>unnu</a:t>
            </a:r>
            <a:r>
              <a:rPr dirty="0"/>
              <a:t> vi</a:t>
            </a:r>
            <a:r>
              <a:rPr lang="fo-FO" dirty="0"/>
              <a:t>t</a:t>
            </a:r>
            <a:r>
              <a:rPr dirty="0"/>
              <a:t> </a:t>
            </a:r>
            <a:r>
              <a:rPr lang="fo-FO" dirty="0"/>
              <a:t>í flokkinum gera</a:t>
            </a:r>
            <a:r>
              <a:rPr dirty="0"/>
              <a:t>?</a:t>
            </a:r>
            <a:endParaRPr sz="3200" dirty="0"/>
          </a:p>
          <a:p>
            <a:pPr marL="300789" indent="-300789" algn="l">
              <a:lnSpc>
                <a:spcPct val="100000"/>
              </a:lnSpc>
              <a:spcBef>
                <a:spcPts val="500"/>
              </a:spcBef>
              <a:buSzPct val="100000"/>
              <a:buChar char="•"/>
              <a:defRPr sz="3000" b="0">
                <a:latin typeface="+mn-lt"/>
                <a:ea typeface="+mn-ea"/>
                <a:cs typeface="+mn-cs"/>
                <a:sym typeface="Calibri"/>
              </a:defRPr>
            </a:pPr>
            <a:r>
              <a:rPr dirty="0" err="1"/>
              <a:t>Hva</a:t>
            </a:r>
            <a:r>
              <a:rPr lang="fo-FO" dirty="0"/>
              <a:t>t</a:t>
            </a:r>
            <a:r>
              <a:rPr dirty="0"/>
              <a:t> ka</a:t>
            </a:r>
            <a:r>
              <a:rPr lang="fo-FO" dirty="0"/>
              <a:t>n</a:t>
            </a:r>
            <a:r>
              <a:rPr dirty="0"/>
              <a:t>n </a:t>
            </a:r>
            <a:r>
              <a:rPr dirty="0" err="1"/>
              <a:t>eg</a:t>
            </a:r>
            <a:r>
              <a:rPr dirty="0"/>
              <a:t> g</a:t>
            </a:r>
            <a:r>
              <a:rPr lang="fo-FO" dirty="0"/>
              <a:t>era</a:t>
            </a:r>
            <a:r>
              <a:rPr dirty="0"/>
              <a:t>?</a:t>
            </a:r>
          </a:p>
        </p:txBody>
      </p:sp>
      <p:pic>
        <p:nvPicPr>
          <p:cNvPr id="361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2" name="Hvordan undgår vi negative konsekvenser ved alkohol og andre rusmidler?"/>
          <p:cNvSpPr txBox="1"/>
          <p:nvPr/>
        </p:nvSpPr>
        <p:spPr>
          <a:xfrm>
            <a:off x="1143000" y="858896"/>
            <a:ext cx="9699171" cy="2252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defTabSz="685800">
              <a:lnSpc>
                <a:spcPct val="90000"/>
              </a:lnSpc>
              <a:spcBef>
                <a:spcPts val="0"/>
              </a:spcBef>
              <a:defRPr sz="3600" b="0"/>
            </a:lvl1pPr>
          </a:lstStyle>
          <a:p>
            <a:pPr>
              <a:lnSpc>
                <a:spcPct val="100000"/>
              </a:lnSpc>
            </a:pP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Hvussu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kunnu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vit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bera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okkum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fyri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sleppa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undan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kern="100" dirty="0" err="1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ring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um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kern="100" dirty="0" err="1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fylgj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um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rúsdrekka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og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øðrum</a:t>
            </a:r>
            <a:r>
              <a:rPr lang="da-DK" sz="3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36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rúsevnum</a:t>
            </a:r>
            <a:r>
              <a:rPr lang="da-DK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da-DK" dirty="0"/>
          </a:p>
          <a:p>
            <a:r>
              <a:rPr lang="fo-FO" dirty="0"/>
              <a:t> </a:t>
            </a:r>
            <a:endParaRPr dirty="0"/>
          </a:p>
        </p:txBody>
      </p:sp>
      <p:sp>
        <p:nvSpPr>
          <p:cNvPr id="3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15</a:t>
            </a:fld>
            <a:endParaRPr/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føli meg uttanfyri felagsskapin í eini veitslu, um eg ikki drekki alkohol.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16</a:t>
            </a:fld>
            <a:endParaRPr/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r>
              <a:t>1</a:t>
            </a: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o-FO" sz="4800" b="0" i="0" u="none" strike="noStrike" cap="none" spc="0" normalizeH="0" baseline="0" dirty="0">
                <a:ln>
                  <a:noFill/>
                </a:ln>
                <a:solidFill>
                  <a:schemeClr val="bg2">
                    <a:lumMod val="60000"/>
                    <a:lumOff val="40000"/>
                  </a:schemeClr>
                </a:solidFill>
                <a:effectLst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cap="none" spc="0" normalizeH="0" baseline="0" dirty="0">
              <a:ln>
                <a:noFill/>
              </a:ln>
              <a:solidFill>
                <a:schemeClr val="bg2">
                  <a:lumMod val="60000"/>
                  <a:lumOff val="40000"/>
                </a:schemeClr>
              </a:solidFill>
              <a:effectLst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o-FO" sz="4800" i="1" u="none" strike="noStrike" cap="none" spc="0" normalizeH="0" baseline="0" dirty="0">
                <a:ln>
                  <a:noFill/>
                </a:ln>
                <a:solidFill>
                  <a:schemeClr val="bg2">
                    <a:lumMod val="60000"/>
                    <a:lumOff val="40000"/>
                  </a:schemeClr>
                </a:solidFill>
                <a:effectLst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lang="fo-FO" sz="48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i</a:t>
            </a:r>
            <a:r>
              <a:rPr kumimoji="0" lang="fo-FO" sz="4800" i="1" u="none" strike="noStrike" cap="none" spc="0" normalizeH="0" baseline="0" dirty="0">
                <a:ln>
                  <a:noFill/>
                </a:ln>
                <a:solidFill>
                  <a:schemeClr val="bg2">
                    <a:lumMod val="60000"/>
                    <a:lumOff val="40000"/>
                  </a:schemeClr>
                </a:solidFill>
                <a:effectLst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i="1" u="none" strike="noStrike" cap="none" spc="0" normalizeH="0" baseline="0" dirty="0">
              <a:ln>
                <a:noFill/>
              </a:ln>
              <a:solidFill>
                <a:schemeClr val="bg2">
                  <a:lumMod val="60000"/>
                  <a:lumOff val="40000"/>
                </a:schemeClr>
              </a:solidFill>
              <a:effectLst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o-FO" sz="4800" b="1" i="1" u="none" strike="noStrike" cap="none" spc="0" normalizeH="0" baseline="0" dirty="0">
                <a:ln>
                  <a:noFill/>
                </a:ln>
                <a:solidFill>
                  <a:schemeClr val="bg2">
                    <a:lumMod val="60000"/>
                    <a:lumOff val="40000"/>
                  </a:schemeClr>
                </a:solidFill>
                <a:effectLst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cap="none" spc="0" normalizeH="0" baseline="0" dirty="0">
              <a:ln>
                <a:noFill/>
              </a:ln>
              <a:solidFill>
                <a:schemeClr val="bg2">
                  <a:lumMod val="60000"/>
                  <a:lumOff val="40000"/>
                </a:schemeClr>
              </a:solidFill>
              <a:effectLst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Um fólk ikki drekka alkohol í eini veitslu, uppfati eg tey sum uttanfyri felagsskapin.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2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818175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hugsi um, hvussu nógv alkohol eg drekki, tí tað ikki er sunt fyri kroppin.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3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89143722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hugsi um, hvussu nógv alkohol eg drekki, tí eg vil ikki gera meg fyri skommum, tá eg eri full/ur.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4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0777836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237014" y="1841501"/>
            <a:ext cx="7880236" cy="1143001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haldi, tað verða pínligt at vera ov full/ur.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5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1129949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1649186" y="1841502"/>
            <a:ext cx="8468065" cy="1143002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havi følt meg kroysta/n til at drekka alkohol.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6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0888573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1812471" y="1841501"/>
            <a:ext cx="8304779" cy="1338154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Er tað í lagi at kroysta onnur til at drekka alkohol?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7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2914806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Er tað í lagi at eggja øðrum at drekka alkohol?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8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4622189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Eg eri góð/ur at siga frá í støðum, har eg kenni meg kroysta/n av øðrum.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9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0517760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1828801" y="1647349"/>
            <a:ext cx="8719456" cy="1836846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Tit spæla drekkispæl, og tú hevur júst tapt. </a:t>
            </a:r>
          </a:p>
          <a:p>
            <a:r>
              <a:rPr lang="fo-FO" dirty="0"/>
              <a:t>Tú merkir væl, at tú ikki hevur hug at drekka meiri. Drekkur tú alt?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0" normalizeH="0" baseline="0" noProof="0" dirty="0">
                <a:ln>
                  <a:noFill/>
                </a:ln>
                <a:solidFill>
                  <a:srgbClr val="CACACA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</a:t>
            </a:r>
            <a:r>
              <a:rPr kumimoji="0" lang="fo-FO" sz="3000" b="1" i="0" u="none" strike="noStrike" kern="0" cap="none" spc="0" normalizeH="0" baseline="0" noProof="0" dirty="0">
                <a:ln>
                  <a:noFill/>
                </a:ln>
                <a:solidFill>
                  <a:srgbClr val="CACACA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0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6306870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1208314" y="1647349"/>
            <a:ext cx="9339943" cy="1836846"/>
          </a:xfrm>
          <a:prstGeom prst="rect">
            <a:avLst/>
          </a:prstGeom>
        </p:spPr>
        <p:txBody>
          <a:bodyPr anchor="t">
            <a:normAutofit/>
          </a:bodyPr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Tit spæla drekkispæl, og vinur tín hevur júst tapt. </a:t>
            </a:r>
          </a:p>
          <a:p>
            <a:r>
              <a:rPr lang="fo-FO" dirty="0"/>
              <a:t>Vinur tín kann ikki drekka meiri uttan at blíva ov full/ur. Kroystir tú vin tín at drekka alt?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0" normalizeH="0" baseline="0" noProof="0" dirty="0">
                <a:ln>
                  <a:noFill/>
                </a:ln>
                <a:solidFill>
                  <a:srgbClr val="CACACA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</a:t>
            </a:r>
            <a:r>
              <a:rPr lang="fo-FO" dirty="0"/>
              <a:t>1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154562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Um tú ert stúrin fyri rúsevnisnýtslu hjá vini tínum, sigur tú tað við hana/hann?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0" normalizeH="0" baseline="0" noProof="0" dirty="0">
                <a:ln>
                  <a:noFill/>
                </a:ln>
                <a:solidFill>
                  <a:srgbClr val="CACACA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</a:t>
            </a:r>
            <a:r>
              <a:rPr kumimoji="0" lang="fo-FO" sz="3000" b="1" i="0" u="none" strike="noStrike" kern="0" cap="none" spc="0" normalizeH="0" baseline="0" noProof="0" dirty="0">
                <a:ln>
                  <a:noFill/>
                </a:ln>
                <a:solidFill>
                  <a:srgbClr val="CACACA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2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53266543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bg_slide.XX.jpg" descr="bg_slide.X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Pladsholder til tekst 2"/>
          <p:cNvSpPr txBox="1">
            <a:spLocks noGrp="1"/>
          </p:cNvSpPr>
          <p:nvPr>
            <p:ph type="body" sz="half" idx="1"/>
          </p:nvPr>
        </p:nvSpPr>
        <p:spPr>
          <a:xfrm>
            <a:off x="2197901" y="1841501"/>
            <a:ext cx="7919349" cy="1587500"/>
          </a:xfrm>
          <a:prstGeom prst="rect">
            <a:avLst/>
          </a:prstGeom>
        </p:spPr>
        <p:txBody>
          <a:bodyPr anchor="t"/>
          <a:lstStyle>
            <a:lvl1pPr algn="ctr" defTabSz="685800">
              <a:lnSpc>
                <a:spcPct val="110000"/>
              </a:lnSpc>
              <a:spcBef>
                <a:spcPts val="0"/>
              </a:spcBef>
              <a:defRPr sz="3000"/>
            </a:lvl1pPr>
          </a:lstStyle>
          <a:p>
            <a:r>
              <a:rPr lang="fo-FO" dirty="0"/>
              <a:t>Lýs eina viðkomandi tvístøðu!</a:t>
            </a:r>
            <a:endParaRPr dirty="0"/>
          </a:p>
        </p:txBody>
      </p:sp>
      <p:pic>
        <p:nvPicPr>
          <p:cNvPr id="367" name="Billede 3" descr="Billede 3"/>
          <p:cNvPicPr>
            <a:picLocks noChangeAspect="1"/>
          </p:cNvPicPr>
          <p:nvPr/>
        </p:nvPicPr>
        <p:blipFill>
          <a:blip r:embed="rId3"/>
          <a:srcRect l="38322" t="2770" r="1271" b="2733"/>
          <a:stretch>
            <a:fillRect/>
          </a:stretch>
        </p:blipFill>
        <p:spPr>
          <a:xfrm>
            <a:off x="11045342" y="5853941"/>
            <a:ext cx="827888" cy="5957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5" h="21600" extrusionOk="0">
                <a:moveTo>
                  <a:pt x="12489" y="0"/>
                </a:moveTo>
                <a:cubicBezTo>
                  <a:pt x="9072" y="0"/>
                  <a:pt x="6554" y="1053"/>
                  <a:pt x="4935" y="3180"/>
                </a:cubicBezTo>
                <a:cubicBezTo>
                  <a:pt x="4545" y="3693"/>
                  <a:pt x="3581" y="4563"/>
                  <a:pt x="2794" y="5109"/>
                </a:cubicBezTo>
                <a:cubicBezTo>
                  <a:pt x="896" y="6423"/>
                  <a:pt x="-13" y="8309"/>
                  <a:pt x="0" y="10922"/>
                </a:cubicBezTo>
                <a:cubicBezTo>
                  <a:pt x="11" y="13188"/>
                  <a:pt x="649" y="14890"/>
                  <a:pt x="2131" y="16621"/>
                </a:cubicBezTo>
                <a:cubicBezTo>
                  <a:pt x="2783" y="17382"/>
                  <a:pt x="3068" y="17772"/>
                  <a:pt x="3187" y="18247"/>
                </a:cubicBezTo>
                <a:cubicBezTo>
                  <a:pt x="3278" y="18558"/>
                  <a:pt x="3307" y="18905"/>
                  <a:pt x="3270" y="19312"/>
                </a:cubicBezTo>
                <a:cubicBezTo>
                  <a:pt x="3256" y="19953"/>
                  <a:pt x="3151" y="20687"/>
                  <a:pt x="3032" y="20996"/>
                </a:cubicBezTo>
                <a:cubicBezTo>
                  <a:pt x="2903" y="21329"/>
                  <a:pt x="2857" y="21600"/>
                  <a:pt x="2928" y="21600"/>
                </a:cubicBezTo>
                <a:cubicBezTo>
                  <a:pt x="3307" y="21600"/>
                  <a:pt x="4622" y="20615"/>
                  <a:pt x="5391" y="19758"/>
                </a:cubicBezTo>
                <a:cubicBezTo>
                  <a:pt x="6232" y="18821"/>
                  <a:pt x="6359" y="18779"/>
                  <a:pt x="8340" y="18779"/>
                </a:cubicBezTo>
                <a:cubicBezTo>
                  <a:pt x="10576" y="18779"/>
                  <a:pt x="12576" y="18195"/>
                  <a:pt x="13896" y="17168"/>
                </a:cubicBezTo>
                <a:lnTo>
                  <a:pt x="14734" y="16520"/>
                </a:lnTo>
                <a:lnTo>
                  <a:pt x="16255" y="17974"/>
                </a:lnTo>
                <a:cubicBezTo>
                  <a:pt x="17866" y="19500"/>
                  <a:pt x="18586" y="19816"/>
                  <a:pt x="18304" y="18866"/>
                </a:cubicBezTo>
                <a:cubicBezTo>
                  <a:pt x="18215" y="18564"/>
                  <a:pt x="18088" y="17736"/>
                  <a:pt x="18025" y="17024"/>
                </a:cubicBezTo>
                <a:cubicBezTo>
                  <a:pt x="17901" y="15623"/>
                  <a:pt x="18012" y="15399"/>
                  <a:pt x="19639" y="13671"/>
                </a:cubicBezTo>
                <a:cubicBezTo>
                  <a:pt x="20827" y="12409"/>
                  <a:pt x="21587" y="10158"/>
                  <a:pt x="21584" y="7915"/>
                </a:cubicBezTo>
                <a:cubicBezTo>
                  <a:pt x="21578" y="2835"/>
                  <a:pt x="18321" y="0"/>
                  <a:pt x="1248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Titel 1"/>
          <p:cNvSpPr txBox="1"/>
          <p:nvPr/>
        </p:nvSpPr>
        <p:spPr>
          <a:xfrm>
            <a:off x="7505997" y="310197"/>
            <a:ext cx="923728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>
            <a:lvl1pPr>
              <a:defRPr sz="3000">
                <a:solidFill>
                  <a:srgbClr val="CACACA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o-FO" dirty="0"/>
              <a:t>X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rgbClr val="CACACA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441027F6-C846-5A02-0217-197A76AD0B4E}"/>
              </a:ext>
            </a:extLst>
          </p:cNvPr>
          <p:cNvSpPr txBox="1"/>
          <p:nvPr/>
        </p:nvSpPr>
        <p:spPr>
          <a:xfrm>
            <a:off x="3483428" y="662081"/>
            <a:ext cx="4158343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0" i="0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Tvístøða</a:t>
            </a:r>
            <a:endParaRPr kumimoji="0" lang="da-DK" sz="4800" b="0" i="0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0317FABC-FB78-4DCF-94B1-AE32CB73C572}"/>
              </a:ext>
            </a:extLst>
          </p:cNvPr>
          <p:cNvSpPr txBox="1"/>
          <p:nvPr/>
        </p:nvSpPr>
        <p:spPr>
          <a:xfrm>
            <a:off x="4977493" y="3678345"/>
            <a:ext cx="2237014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í 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</a:t>
            </a: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va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EDFFB11-BCDF-84CA-9072-065D38F5FD2D}"/>
              </a:ext>
            </a:extLst>
          </p:cNvPr>
          <p:cNvSpPr txBox="1"/>
          <p:nvPr/>
        </p:nvSpPr>
        <p:spPr>
          <a:xfrm>
            <a:off x="7949020" y="3665598"/>
            <a:ext cx="1169489" cy="985268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o-FO" sz="4800" b="1" i="1" u="none" strike="noStrike" kern="0" cap="none" spc="0" normalizeH="0" baseline="0" noProof="0" dirty="0">
                <a:ln>
                  <a:noFill/>
                </a:ln>
                <a:solidFill>
                  <a:srgbClr val="535353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Nei</a:t>
            </a:r>
            <a:endParaRPr kumimoji="0" lang="da-DK" sz="4800" b="1" i="1" u="none" strike="noStrike" kern="0" cap="none" spc="0" normalizeH="0" baseline="0" noProof="0" dirty="0">
              <a:ln>
                <a:noFill/>
              </a:ln>
              <a:solidFill>
                <a:srgbClr val="535353">
                  <a:lumMod val="60000"/>
                  <a:lumOff val="40000"/>
                </a:srgbClr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0624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1_Kontortema">
  <a:themeElements>
    <a:clrScheme name="1_Kontortema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1_Kontortema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1_Kontortem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0" hangingPunct="0">
          <a:lnSpc>
            <a:spcPct val="107000"/>
          </a:lnSpc>
          <a:spcBef>
            <a:spcPts val="800"/>
          </a:spcBef>
          <a:spcAft>
            <a:spcPts val="0"/>
          </a:spcAft>
          <a:buClrTx/>
          <a:buSzTx/>
          <a:buFontTx/>
          <a:buNone/>
          <a:tabLst/>
          <a:defRPr kumimoji="0" sz="24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rugerdefineret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Kontortema">
  <a:themeElements>
    <a:clrScheme name="1_Kontortema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1_Kontortema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1_Kontortem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0" hangingPunct="0">
          <a:lnSpc>
            <a:spcPct val="107000"/>
          </a:lnSpc>
          <a:spcBef>
            <a:spcPts val="800"/>
          </a:spcBef>
          <a:spcAft>
            <a:spcPts val="0"/>
          </a:spcAft>
          <a:buClrTx/>
          <a:buSzTx/>
          <a:buFontTx/>
          <a:buNone/>
          <a:tabLst/>
          <a:defRPr kumimoji="0" sz="24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1298</TotalTime>
  <Words>878</Words>
  <Application>Microsoft Office PowerPoint</Application>
  <PresentationFormat>Widescreen</PresentationFormat>
  <Paragraphs>210</Paragraphs>
  <Slides>28</Slides>
  <Notes>1</Notes>
  <HiddenSlides>0</HiddenSlides>
  <MMClips>2</MMClips>
  <ScaleCrop>false</ScaleCrop>
  <HeadingPairs>
    <vt:vector size="6" baseType="variant">
      <vt:variant>
        <vt:lpstr>Benyttede skrifttyper</vt:lpstr>
      </vt:variant>
      <vt:variant>
        <vt:i4>6</vt:i4>
      </vt:variant>
      <vt:variant>
        <vt:lpstr>Tema</vt:lpstr>
      </vt:variant>
      <vt:variant>
        <vt:i4>2</vt:i4>
      </vt:variant>
      <vt:variant>
        <vt:lpstr>Slidetitler</vt:lpstr>
      </vt:variant>
      <vt:variant>
        <vt:i4>28</vt:i4>
      </vt:variant>
    </vt:vector>
  </HeadingPairs>
  <TitlesOfParts>
    <vt:vector size="36" baseType="lpstr">
      <vt:lpstr>Aptos</vt:lpstr>
      <vt:lpstr>Arial</vt:lpstr>
      <vt:lpstr>Avenir Next Ultra Light</vt:lpstr>
      <vt:lpstr>Calibri</vt:lpstr>
      <vt:lpstr>Calibri Light</vt:lpstr>
      <vt:lpstr>Times New Roman</vt:lpstr>
      <vt:lpstr>1_Kontortema</vt:lpstr>
      <vt:lpstr>Brugerdefineret design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PowerPoint-præsentation</dc:title>
  <dc:creator>Søren Holm</dc:creator>
  <cp:lastModifiedBy>Daisy Iversen</cp:lastModifiedBy>
  <cp:revision>7</cp:revision>
  <dcterms:modified xsi:type="dcterms:W3CDTF">2026-06-22T08:56:25Z</dcterms:modified>
</cp:coreProperties>
</file>