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1" r:id="rId3"/>
    <p:sldId id="276" r:id="rId4"/>
    <p:sldId id="270" r:id="rId5"/>
    <p:sldId id="272" r:id="rId6"/>
    <p:sldId id="266" r:id="rId7"/>
    <p:sldId id="264" r:id="rId8"/>
    <p:sldId id="275" r:id="rId9"/>
    <p:sldId id="258" r:id="rId10"/>
    <p:sldId id="274" r:id="rId11"/>
    <p:sldId id="260" r:id="rId12"/>
    <p:sldId id="261" r:id="rId13"/>
    <p:sldId id="269" r:id="rId14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1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4AF98C-7D72-1840-B234-52D3E949F22F}" type="doc">
      <dgm:prSet loTypeId="urn:microsoft.com/office/officeart/2005/8/layout/cycle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3D1F6D8B-EC99-C347-9D58-9CBABC23BFB0}">
      <dgm:prSet phldrT="[Tekst]" custT="1"/>
      <dgm:spPr/>
      <dgm:t>
        <a:bodyPr/>
        <a:lstStyle/>
        <a:p>
          <a:r>
            <a:rPr lang="da-DK" sz="2000" dirty="0" err="1" smtClean="0"/>
            <a:t>Foreldur</a:t>
          </a:r>
          <a:r>
            <a:rPr lang="da-DK" sz="2000" dirty="0" smtClean="0"/>
            <a:t> </a:t>
          </a:r>
          <a:r>
            <a:rPr lang="da-DK" sz="2000" dirty="0" err="1" smtClean="0"/>
            <a:t>føla</a:t>
          </a:r>
          <a:r>
            <a:rPr lang="da-DK" sz="2000" dirty="0" smtClean="0"/>
            <a:t>, at </a:t>
          </a:r>
          <a:r>
            <a:rPr lang="da-DK" sz="2000" dirty="0" err="1" smtClean="0"/>
            <a:t>vegirnir</a:t>
          </a:r>
          <a:r>
            <a:rPr lang="da-DK" sz="2000" dirty="0" smtClean="0"/>
            <a:t> </a:t>
          </a:r>
          <a:r>
            <a:rPr lang="da-DK" sz="2000" dirty="0" err="1" smtClean="0"/>
            <a:t>eru</a:t>
          </a:r>
          <a:r>
            <a:rPr lang="da-DK" sz="2000" dirty="0" smtClean="0"/>
            <a:t> </a:t>
          </a:r>
          <a:r>
            <a:rPr lang="da-DK" sz="2000" dirty="0" err="1" smtClean="0"/>
            <a:t>ov</a:t>
          </a:r>
          <a:r>
            <a:rPr lang="da-DK" sz="2000" dirty="0" smtClean="0"/>
            <a:t> </a:t>
          </a:r>
          <a:r>
            <a:rPr lang="da-DK" sz="2000" dirty="0" err="1" smtClean="0"/>
            <a:t>vandamiklir</a:t>
          </a:r>
          <a:endParaRPr lang="da-DK" sz="2000" dirty="0"/>
        </a:p>
      </dgm:t>
    </dgm:pt>
    <dgm:pt modelId="{8B5A13A4-F1F7-194E-959A-AF02AAAB6BDC}" type="parTrans" cxnId="{FCA661D5-D43F-2C4D-BA13-E5F5D8FFA648}">
      <dgm:prSet/>
      <dgm:spPr/>
      <dgm:t>
        <a:bodyPr/>
        <a:lstStyle/>
        <a:p>
          <a:endParaRPr lang="da-DK"/>
        </a:p>
      </dgm:t>
    </dgm:pt>
    <dgm:pt modelId="{E8E9936F-7966-E945-891B-4325CF47E6F1}" type="sibTrans" cxnId="{FCA661D5-D43F-2C4D-BA13-E5F5D8FFA648}">
      <dgm:prSet/>
      <dgm:spPr/>
      <dgm:t>
        <a:bodyPr/>
        <a:lstStyle/>
        <a:p>
          <a:endParaRPr lang="da-DK"/>
        </a:p>
      </dgm:t>
    </dgm:pt>
    <dgm:pt modelId="{DE4E78F0-A417-384A-82E2-2679377E2DB2}">
      <dgm:prSet phldrT="[Tekst]" custT="1"/>
      <dgm:spPr/>
      <dgm:t>
        <a:bodyPr/>
        <a:lstStyle/>
        <a:p>
          <a:r>
            <a:rPr lang="da-DK" sz="2000" dirty="0" err="1" smtClean="0"/>
            <a:t>Foreldur</a:t>
          </a:r>
          <a:r>
            <a:rPr lang="da-DK" sz="2000" dirty="0" smtClean="0"/>
            <a:t> </a:t>
          </a:r>
          <a:r>
            <a:rPr lang="da-DK" sz="2000" dirty="0" err="1" smtClean="0"/>
            <a:t>koyra</a:t>
          </a:r>
          <a:r>
            <a:rPr lang="da-DK" sz="2000" dirty="0" smtClean="0"/>
            <a:t> børn </a:t>
          </a:r>
          <a:r>
            <a:rPr lang="da-DK" sz="2000" dirty="0" err="1" smtClean="0"/>
            <a:t>síni</a:t>
          </a:r>
          <a:r>
            <a:rPr lang="da-DK" sz="2000" dirty="0" smtClean="0"/>
            <a:t> í </a:t>
          </a:r>
          <a:r>
            <a:rPr lang="da-DK" sz="2000" dirty="0" err="1" smtClean="0"/>
            <a:t>skúla</a:t>
          </a:r>
          <a:endParaRPr lang="da-DK" sz="2000" dirty="0"/>
        </a:p>
      </dgm:t>
    </dgm:pt>
    <dgm:pt modelId="{2BB80A79-FDB3-8C4E-B398-236F7193507F}" type="parTrans" cxnId="{D5BA40D8-3EC4-694E-AAAA-9CA8594EAF3E}">
      <dgm:prSet/>
      <dgm:spPr/>
      <dgm:t>
        <a:bodyPr/>
        <a:lstStyle/>
        <a:p>
          <a:endParaRPr lang="da-DK"/>
        </a:p>
      </dgm:t>
    </dgm:pt>
    <dgm:pt modelId="{9BCE29D7-1152-FD40-822F-B337EE2D375C}" type="sibTrans" cxnId="{D5BA40D8-3EC4-694E-AAAA-9CA8594EAF3E}">
      <dgm:prSet/>
      <dgm:spPr/>
      <dgm:t>
        <a:bodyPr/>
        <a:lstStyle/>
        <a:p>
          <a:endParaRPr lang="da-DK"/>
        </a:p>
      </dgm:t>
    </dgm:pt>
    <dgm:pt modelId="{6BC5875A-7542-BE49-926B-EF85FB9607C4}">
      <dgm:prSet phldrT="[Tekst]" custT="1"/>
      <dgm:spPr/>
      <dgm:t>
        <a:bodyPr/>
        <a:lstStyle/>
        <a:p>
          <a:r>
            <a:rPr lang="da-DK" sz="2000" dirty="0" err="1" smtClean="0"/>
            <a:t>Bilferðslan</a:t>
          </a:r>
          <a:r>
            <a:rPr lang="da-DK" sz="2000" dirty="0" smtClean="0"/>
            <a:t> </a:t>
          </a:r>
          <a:r>
            <a:rPr lang="da-DK" sz="2000" dirty="0" err="1" smtClean="0"/>
            <a:t>veksur</a:t>
          </a:r>
          <a:r>
            <a:rPr lang="da-DK" sz="2000" dirty="0" smtClean="0"/>
            <a:t> á </a:t>
          </a:r>
          <a:r>
            <a:rPr lang="da-DK" sz="2000" dirty="0" err="1" smtClean="0"/>
            <a:t>skúlavegunum</a:t>
          </a:r>
          <a:endParaRPr lang="da-DK" sz="2000" dirty="0"/>
        </a:p>
      </dgm:t>
    </dgm:pt>
    <dgm:pt modelId="{CDAACA22-EB24-DF44-9A42-B7559D4B40BA}" type="parTrans" cxnId="{486AB12F-1C07-474D-BD08-50CC4C64AE4C}">
      <dgm:prSet/>
      <dgm:spPr/>
      <dgm:t>
        <a:bodyPr/>
        <a:lstStyle/>
        <a:p>
          <a:endParaRPr lang="da-DK"/>
        </a:p>
      </dgm:t>
    </dgm:pt>
    <dgm:pt modelId="{1D7A89E8-6A06-C14A-BEC7-2E3F669B4872}" type="sibTrans" cxnId="{486AB12F-1C07-474D-BD08-50CC4C64AE4C}">
      <dgm:prSet/>
      <dgm:spPr/>
      <dgm:t>
        <a:bodyPr/>
        <a:lstStyle/>
        <a:p>
          <a:endParaRPr lang="da-DK"/>
        </a:p>
      </dgm:t>
    </dgm:pt>
    <dgm:pt modelId="{2D4B6DEB-A659-3C45-A659-B9C2C358C82F}">
      <dgm:prSet phldrT="[Tekst]" custT="1"/>
      <dgm:spPr/>
      <dgm:t>
        <a:bodyPr/>
        <a:lstStyle/>
        <a:p>
          <a:r>
            <a:rPr lang="da-DK" sz="2000" dirty="0" err="1" smtClean="0"/>
            <a:t>Vegirnir</a:t>
          </a:r>
          <a:r>
            <a:rPr lang="da-DK" sz="2000" dirty="0" smtClean="0"/>
            <a:t> </a:t>
          </a:r>
          <a:r>
            <a:rPr lang="da-DK" sz="2000" dirty="0" err="1" smtClean="0"/>
            <a:t>gerast</a:t>
          </a:r>
          <a:r>
            <a:rPr lang="da-DK" sz="2000" dirty="0" smtClean="0"/>
            <a:t> </a:t>
          </a:r>
          <a:r>
            <a:rPr lang="da-DK" sz="2000" dirty="0" err="1" smtClean="0"/>
            <a:t>vandameiri</a:t>
          </a:r>
          <a:r>
            <a:rPr lang="da-DK" sz="2000" dirty="0" smtClean="0"/>
            <a:t> </a:t>
          </a:r>
          <a:r>
            <a:rPr lang="da-DK" sz="2000" dirty="0" err="1" smtClean="0"/>
            <a:t>hjá</a:t>
          </a:r>
          <a:r>
            <a:rPr lang="da-DK" sz="2000" dirty="0" smtClean="0"/>
            <a:t> </a:t>
          </a:r>
          <a:r>
            <a:rPr lang="da-DK" sz="2000" dirty="0" err="1" smtClean="0"/>
            <a:t>súkklarum</a:t>
          </a:r>
          <a:r>
            <a:rPr lang="da-DK" sz="2000" dirty="0" smtClean="0"/>
            <a:t> og </a:t>
          </a:r>
          <a:r>
            <a:rPr lang="da-DK" sz="2000" dirty="0" err="1" smtClean="0"/>
            <a:t>fólki</a:t>
          </a:r>
          <a:r>
            <a:rPr lang="da-DK" sz="2000" dirty="0" smtClean="0"/>
            <a:t> til </a:t>
          </a:r>
          <a:r>
            <a:rPr lang="da-DK" sz="2000" dirty="0" err="1" smtClean="0"/>
            <a:t>gongu</a:t>
          </a:r>
          <a:endParaRPr lang="da-DK" sz="2000" dirty="0"/>
        </a:p>
      </dgm:t>
    </dgm:pt>
    <dgm:pt modelId="{7DD58760-F1BA-CB40-991F-E04413D604C5}" type="parTrans" cxnId="{C24D1C2A-9D54-9F44-818D-45379F6941F7}">
      <dgm:prSet/>
      <dgm:spPr/>
      <dgm:t>
        <a:bodyPr/>
        <a:lstStyle/>
        <a:p>
          <a:endParaRPr lang="da-DK"/>
        </a:p>
      </dgm:t>
    </dgm:pt>
    <dgm:pt modelId="{BE3445C2-5A87-9349-AF3A-F1EF535A3B52}" type="sibTrans" cxnId="{C24D1C2A-9D54-9F44-818D-45379F6941F7}">
      <dgm:prSet/>
      <dgm:spPr/>
      <dgm:t>
        <a:bodyPr/>
        <a:lstStyle/>
        <a:p>
          <a:endParaRPr lang="da-DK"/>
        </a:p>
      </dgm:t>
    </dgm:pt>
    <dgm:pt modelId="{1AE0A263-715E-BA42-9245-F1EA473CF818}" type="pres">
      <dgm:prSet presAssocID="{494AF98C-7D72-1840-B234-52D3E949F22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9335465E-F2A4-F140-BD79-C41500B797CF}" type="pres">
      <dgm:prSet presAssocID="{3D1F6D8B-EC99-C347-9D58-9CBABC23BFB0}" presName="node" presStyleLbl="node1" presStyleIdx="0" presStyleCnt="4" custScaleX="147541" custScaleY="148807" custRadScaleRad="116645" custRadScaleInc="-15478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8525EAA-3EC0-2446-A6F0-C4F41F124CE8}" type="pres">
      <dgm:prSet presAssocID="{3D1F6D8B-EC99-C347-9D58-9CBABC23BFB0}" presName="spNode" presStyleCnt="0"/>
      <dgm:spPr/>
    </dgm:pt>
    <dgm:pt modelId="{1FCF92FD-5DB5-4947-81CF-1743241003A5}" type="pres">
      <dgm:prSet presAssocID="{E8E9936F-7966-E945-891B-4325CF47E6F1}" presName="sibTrans" presStyleLbl="sibTrans1D1" presStyleIdx="0" presStyleCnt="4"/>
      <dgm:spPr/>
      <dgm:t>
        <a:bodyPr/>
        <a:lstStyle/>
        <a:p>
          <a:endParaRPr lang="da-DK"/>
        </a:p>
      </dgm:t>
    </dgm:pt>
    <dgm:pt modelId="{B4101B6B-986D-DA4B-9CAD-F553EAA6FF3B}" type="pres">
      <dgm:prSet presAssocID="{DE4E78F0-A417-384A-82E2-2679377E2DB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3E44E32-839A-844E-ADF9-03FE457F90E7}" type="pres">
      <dgm:prSet presAssocID="{DE4E78F0-A417-384A-82E2-2679377E2DB2}" presName="spNode" presStyleCnt="0"/>
      <dgm:spPr/>
    </dgm:pt>
    <dgm:pt modelId="{8D28C8CB-52DB-E14A-BE0B-FE23CAAA6426}" type="pres">
      <dgm:prSet presAssocID="{9BCE29D7-1152-FD40-822F-B337EE2D375C}" presName="sibTrans" presStyleLbl="sibTrans1D1" presStyleIdx="1" presStyleCnt="4"/>
      <dgm:spPr/>
      <dgm:t>
        <a:bodyPr/>
        <a:lstStyle/>
        <a:p>
          <a:endParaRPr lang="da-DK"/>
        </a:p>
      </dgm:t>
    </dgm:pt>
    <dgm:pt modelId="{E8781FF0-DACF-1345-AA4E-A4774B74B773}" type="pres">
      <dgm:prSet presAssocID="{6BC5875A-7542-BE49-926B-EF85FB9607C4}" presName="node" presStyleLbl="node1" presStyleIdx="2" presStyleCnt="4" custScaleX="140164" custScaleY="14457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C3897DA-8034-0643-BBF6-E15D4B5D793C}" type="pres">
      <dgm:prSet presAssocID="{6BC5875A-7542-BE49-926B-EF85FB9607C4}" presName="spNode" presStyleCnt="0"/>
      <dgm:spPr/>
    </dgm:pt>
    <dgm:pt modelId="{6CDC387D-39E1-7940-A303-71AE1CD7CACA}" type="pres">
      <dgm:prSet presAssocID="{1D7A89E8-6A06-C14A-BEC7-2E3F669B4872}" presName="sibTrans" presStyleLbl="sibTrans1D1" presStyleIdx="2" presStyleCnt="4"/>
      <dgm:spPr/>
      <dgm:t>
        <a:bodyPr/>
        <a:lstStyle/>
        <a:p>
          <a:endParaRPr lang="da-DK"/>
        </a:p>
      </dgm:t>
    </dgm:pt>
    <dgm:pt modelId="{B0388624-56C6-A94B-B248-3D3EAF2BF12D}" type="pres">
      <dgm:prSet presAssocID="{2D4B6DEB-A659-3C45-A659-B9C2C358C82F}" presName="node" presStyleLbl="node1" presStyleIdx="3" presStyleCnt="4" custScaleX="207785" custScaleY="134073" custRadScaleRad="122012" custRadScaleInc="474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0FFA66D-F58A-B943-9BC6-08C7640AF7D4}" type="pres">
      <dgm:prSet presAssocID="{2D4B6DEB-A659-3C45-A659-B9C2C358C82F}" presName="spNode" presStyleCnt="0"/>
      <dgm:spPr/>
    </dgm:pt>
    <dgm:pt modelId="{922F03B2-7E54-BC41-9217-439094328DF4}" type="pres">
      <dgm:prSet presAssocID="{BE3445C2-5A87-9349-AF3A-F1EF535A3B52}" presName="sibTrans" presStyleLbl="sibTrans1D1" presStyleIdx="3" presStyleCnt="4"/>
      <dgm:spPr/>
      <dgm:t>
        <a:bodyPr/>
        <a:lstStyle/>
        <a:p>
          <a:endParaRPr lang="da-DK"/>
        </a:p>
      </dgm:t>
    </dgm:pt>
  </dgm:ptLst>
  <dgm:cxnLst>
    <dgm:cxn modelId="{FCA661D5-D43F-2C4D-BA13-E5F5D8FFA648}" srcId="{494AF98C-7D72-1840-B234-52D3E949F22F}" destId="{3D1F6D8B-EC99-C347-9D58-9CBABC23BFB0}" srcOrd="0" destOrd="0" parTransId="{8B5A13A4-F1F7-194E-959A-AF02AAAB6BDC}" sibTransId="{E8E9936F-7966-E945-891B-4325CF47E6F1}"/>
    <dgm:cxn modelId="{932792C5-95B3-B046-BF6D-2FFE143A474F}" type="presOf" srcId="{9BCE29D7-1152-FD40-822F-B337EE2D375C}" destId="{8D28C8CB-52DB-E14A-BE0B-FE23CAAA6426}" srcOrd="0" destOrd="0" presId="urn:microsoft.com/office/officeart/2005/8/layout/cycle5"/>
    <dgm:cxn modelId="{4929D39F-2250-0147-B7A1-80AE72C4D72A}" type="presOf" srcId="{494AF98C-7D72-1840-B234-52D3E949F22F}" destId="{1AE0A263-715E-BA42-9245-F1EA473CF818}" srcOrd="0" destOrd="0" presId="urn:microsoft.com/office/officeart/2005/8/layout/cycle5"/>
    <dgm:cxn modelId="{4DF70A29-273B-BF42-B94B-881457AE9C10}" type="presOf" srcId="{BE3445C2-5A87-9349-AF3A-F1EF535A3B52}" destId="{922F03B2-7E54-BC41-9217-439094328DF4}" srcOrd="0" destOrd="0" presId="urn:microsoft.com/office/officeart/2005/8/layout/cycle5"/>
    <dgm:cxn modelId="{CBE5D1EA-766A-4245-AC9A-D43AC06890F1}" type="presOf" srcId="{6BC5875A-7542-BE49-926B-EF85FB9607C4}" destId="{E8781FF0-DACF-1345-AA4E-A4774B74B773}" srcOrd="0" destOrd="0" presId="urn:microsoft.com/office/officeart/2005/8/layout/cycle5"/>
    <dgm:cxn modelId="{486AB12F-1C07-474D-BD08-50CC4C64AE4C}" srcId="{494AF98C-7D72-1840-B234-52D3E949F22F}" destId="{6BC5875A-7542-BE49-926B-EF85FB9607C4}" srcOrd="2" destOrd="0" parTransId="{CDAACA22-EB24-DF44-9A42-B7559D4B40BA}" sibTransId="{1D7A89E8-6A06-C14A-BEC7-2E3F669B4872}"/>
    <dgm:cxn modelId="{D5BA40D8-3EC4-694E-AAAA-9CA8594EAF3E}" srcId="{494AF98C-7D72-1840-B234-52D3E949F22F}" destId="{DE4E78F0-A417-384A-82E2-2679377E2DB2}" srcOrd="1" destOrd="0" parTransId="{2BB80A79-FDB3-8C4E-B398-236F7193507F}" sibTransId="{9BCE29D7-1152-FD40-822F-B337EE2D375C}"/>
    <dgm:cxn modelId="{C24D1C2A-9D54-9F44-818D-45379F6941F7}" srcId="{494AF98C-7D72-1840-B234-52D3E949F22F}" destId="{2D4B6DEB-A659-3C45-A659-B9C2C358C82F}" srcOrd="3" destOrd="0" parTransId="{7DD58760-F1BA-CB40-991F-E04413D604C5}" sibTransId="{BE3445C2-5A87-9349-AF3A-F1EF535A3B52}"/>
    <dgm:cxn modelId="{61985BFE-81EE-D747-87F7-5C38CFEBC0E7}" type="presOf" srcId="{3D1F6D8B-EC99-C347-9D58-9CBABC23BFB0}" destId="{9335465E-F2A4-F140-BD79-C41500B797CF}" srcOrd="0" destOrd="0" presId="urn:microsoft.com/office/officeart/2005/8/layout/cycle5"/>
    <dgm:cxn modelId="{222F1826-A86C-CA46-8282-9D5C7C1D6E9F}" type="presOf" srcId="{1D7A89E8-6A06-C14A-BEC7-2E3F669B4872}" destId="{6CDC387D-39E1-7940-A303-71AE1CD7CACA}" srcOrd="0" destOrd="0" presId="urn:microsoft.com/office/officeart/2005/8/layout/cycle5"/>
    <dgm:cxn modelId="{DC3E23F4-A8DF-604D-817E-B9333CEEEDD8}" type="presOf" srcId="{E8E9936F-7966-E945-891B-4325CF47E6F1}" destId="{1FCF92FD-5DB5-4947-81CF-1743241003A5}" srcOrd="0" destOrd="0" presId="urn:microsoft.com/office/officeart/2005/8/layout/cycle5"/>
    <dgm:cxn modelId="{0D55920A-BA2D-2143-9EE5-FDB47C5868A4}" type="presOf" srcId="{2D4B6DEB-A659-3C45-A659-B9C2C358C82F}" destId="{B0388624-56C6-A94B-B248-3D3EAF2BF12D}" srcOrd="0" destOrd="0" presId="urn:microsoft.com/office/officeart/2005/8/layout/cycle5"/>
    <dgm:cxn modelId="{6AEAF6BA-B30C-F140-849F-ADD3C742DD61}" type="presOf" srcId="{DE4E78F0-A417-384A-82E2-2679377E2DB2}" destId="{B4101B6B-986D-DA4B-9CAD-F553EAA6FF3B}" srcOrd="0" destOrd="0" presId="urn:microsoft.com/office/officeart/2005/8/layout/cycle5"/>
    <dgm:cxn modelId="{08BA435E-DA03-A746-A2BD-02C9C9DA0FE4}" type="presParOf" srcId="{1AE0A263-715E-BA42-9245-F1EA473CF818}" destId="{9335465E-F2A4-F140-BD79-C41500B797CF}" srcOrd="0" destOrd="0" presId="urn:microsoft.com/office/officeart/2005/8/layout/cycle5"/>
    <dgm:cxn modelId="{9FE07807-91E3-6B49-B6FB-4651CAE990C6}" type="presParOf" srcId="{1AE0A263-715E-BA42-9245-F1EA473CF818}" destId="{C8525EAA-3EC0-2446-A6F0-C4F41F124CE8}" srcOrd="1" destOrd="0" presId="urn:microsoft.com/office/officeart/2005/8/layout/cycle5"/>
    <dgm:cxn modelId="{4A625D77-2FEA-2F40-AE26-290291C7AB68}" type="presParOf" srcId="{1AE0A263-715E-BA42-9245-F1EA473CF818}" destId="{1FCF92FD-5DB5-4947-81CF-1743241003A5}" srcOrd="2" destOrd="0" presId="urn:microsoft.com/office/officeart/2005/8/layout/cycle5"/>
    <dgm:cxn modelId="{42862350-5D79-C44B-8760-CE573F0D2C0D}" type="presParOf" srcId="{1AE0A263-715E-BA42-9245-F1EA473CF818}" destId="{B4101B6B-986D-DA4B-9CAD-F553EAA6FF3B}" srcOrd="3" destOrd="0" presId="urn:microsoft.com/office/officeart/2005/8/layout/cycle5"/>
    <dgm:cxn modelId="{A7707211-44F0-7B41-895A-C08C1EE6D5BF}" type="presParOf" srcId="{1AE0A263-715E-BA42-9245-F1EA473CF818}" destId="{E3E44E32-839A-844E-ADF9-03FE457F90E7}" srcOrd="4" destOrd="0" presId="urn:microsoft.com/office/officeart/2005/8/layout/cycle5"/>
    <dgm:cxn modelId="{7FCD2CFF-246F-BE47-AB66-85DCF27AEBE0}" type="presParOf" srcId="{1AE0A263-715E-BA42-9245-F1EA473CF818}" destId="{8D28C8CB-52DB-E14A-BE0B-FE23CAAA6426}" srcOrd="5" destOrd="0" presId="urn:microsoft.com/office/officeart/2005/8/layout/cycle5"/>
    <dgm:cxn modelId="{A685191F-6ADA-7141-9062-EB3C818535DC}" type="presParOf" srcId="{1AE0A263-715E-BA42-9245-F1EA473CF818}" destId="{E8781FF0-DACF-1345-AA4E-A4774B74B773}" srcOrd="6" destOrd="0" presId="urn:microsoft.com/office/officeart/2005/8/layout/cycle5"/>
    <dgm:cxn modelId="{9256DA89-AC41-7146-B781-69A13BF04FAF}" type="presParOf" srcId="{1AE0A263-715E-BA42-9245-F1EA473CF818}" destId="{2C3897DA-8034-0643-BBF6-E15D4B5D793C}" srcOrd="7" destOrd="0" presId="urn:microsoft.com/office/officeart/2005/8/layout/cycle5"/>
    <dgm:cxn modelId="{3C666098-6E99-CC48-BA67-5BE7127C0F0C}" type="presParOf" srcId="{1AE0A263-715E-BA42-9245-F1EA473CF818}" destId="{6CDC387D-39E1-7940-A303-71AE1CD7CACA}" srcOrd="8" destOrd="0" presId="urn:microsoft.com/office/officeart/2005/8/layout/cycle5"/>
    <dgm:cxn modelId="{3864A167-0B2C-2341-BD54-C60267640B98}" type="presParOf" srcId="{1AE0A263-715E-BA42-9245-F1EA473CF818}" destId="{B0388624-56C6-A94B-B248-3D3EAF2BF12D}" srcOrd="9" destOrd="0" presId="urn:microsoft.com/office/officeart/2005/8/layout/cycle5"/>
    <dgm:cxn modelId="{A7B710E9-BC38-144D-B881-3FEBFD206E8C}" type="presParOf" srcId="{1AE0A263-715E-BA42-9245-F1EA473CF818}" destId="{C0FFA66D-F58A-B943-9BC6-08C7640AF7D4}" srcOrd="10" destOrd="0" presId="urn:microsoft.com/office/officeart/2005/8/layout/cycle5"/>
    <dgm:cxn modelId="{8482BADD-BAED-C746-8EE8-301E248DD004}" type="presParOf" srcId="{1AE0A263-715E-BA42-9245-F1EA473CF818}" destId="{922F03B2-7E54-BC41-9217-439094328DF4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5465E-F2A4-F140-BD79-C41500B797CF}">
      <dsp:nvSpPr>
        <dsp:cNvPr id="0" name=""/>
        <dsp:cNvSpPr/>
      </dsp:nvSpPr>
      <dsp:spPr>
        <a:xfrm>
          <a:off x="2478943" y="-222540"/>
          <a:ext cx="2175775" cy="14263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err="1" smtClean="0"/>
            <a:t>Foreldur</a:t>
          </a:r>
          <a:r>
            <a:rPr lang="da-DK" sz="2000" kern="1200" dirty="0" smtClean="0"/>
            <a:t> </a:t>
          </a:r>
          <a:r>
            <a:rPr lang="da-DK" sz="2000" kern="1200" dirty="0" err="1" smtClean="0"/>
            <a:t>føla</a:t>
          </a:r>
          <a:r>
            <a:rPr lang="da-DK" sz="2000" kern="1200" dirty="0" smtClean="0"/>
            <a:t>, at </a:t>
          </a:r>
          <a:r>
            <a:rPr lang="da-DK" sz="2000" kern="1200" dirty="0" err="1" smtClean="0"/>
            <a:t>vegirnir</a:t>
          </a:r>
          <a:r>
            <a:rPr lang="da-DK" sz="2000" kern="1200" dirty="0" smtClean="0"/>
            <a:t> </a:t>
          </a:r>
          <a:r>
            <a:rPr lang="da-DK" sz="2000" kern="1200" dirty="0" err="1" smtClean="0"/>
            <a:t>eru</a:t>
          </a:r>
          <a:r>
            <a:rPr lang="da-DK" sz="2000" kern="1200" dirty="0" smtClean="0"/>
            <a:t> </a:t>
          </a:r>
          <a:r>
            <a:rPr lang="da-DK" sz="2000" kern="1200" dirty="0" err="1" smtClean="0"/>
            <a:t>ov</a:t>
          </a:r>
          <a:r>
            <a:rPr lang="da-DK" sz="2000" kern="1200" dirty="0" smtClean="0"/>
            <a:t> </a:t>
          </a:r>
          <a:r>
            <a:rPr lang="da-DK" sz="2000" kern="1200" dirty="0" err="1" smtClean="0"/>
            <a:t>vandamiklir</a:t>
          </a:r>
          <a:endParaRPr lang="da-DK" sz="2000" kern="1200" dirty="0"/>
        </a:p>
      </dsp:txBody>
      <dsp:txXfrm>
        <a:off x="2548574" y="-152909"/>
        <a:ext cx="2036513" cy="1287127"/>
      </dsp:txXfrm>
    </dsp:sp>
    <dsp:sp modelId="{1FCF92FD-5DB5-4947-81CF-1743241003A5}">
      <dsp:nvSpPr>
        <dsp:cNvPr id="0" name=""/>
        <dsp:cNvSpPr/>
      </dsp:nvSpPr>
      <dsp:spPr>
        <a:xfrm>
          <a:off x="2130419" y="479287"/>
          <a:ext cx="3164513" cy="3164513"/>
        </a:xfrm>
        <a:custGeom>
          <a:avLst/>
          <a:gdLst/>
          <a:ahLst/>
          <a:cxnLst/>
          <a:rect l="0" t="0" r="0" b="0"/>
          <a:pathLst>
            <a:path>
              <a:moveTo>
                <a:pt x="2674834" y="437787"/>
              </a:moveTo>
              <a:arcTo wR="1582256" hR="1582256" stAng="18820269" swAng="13197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01B6B-986D-DA4B-9CAD-F553EAA6FF3B}">
      <dsp:nvSpPr>
        <dsp:cNvPr id="0" name=""/>
        <dsp:cNvSpPr/>
      </dsp:nvSpPr>
      <dsp:spPr>
        <a:xfrm>
          <a:off x="4561152" y="1593636"/>
          <a:ext cx="1474692" cy="958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err="1" smtClean="0"/>
            <a:t>Foreldur</a:t>
          </a:r>
          <a:r>
            <a:rPr lang="da-DK" sz="2000" kern="1200" dirty="0" smtClean="0"/>
            <a:t> </a:t>
          </a:r>
          <a:r>
            <a:rPr lang="da-DK" sz="2000" kern="1200" dirty="0" err="1" smtClean="0"/>
            <a:t>koyra</a:t>
          </a:r>
          <a:r>
            <a:rPr lang="da-DK" sz="2000" kern="1200" dirty="0" smtClean="0"/>
            <a:t> børn </a:t>
          </a:r>
          <a:r>
            <a:rPr lang="da-DK" sz="2000" kern="1200" dirty="0" err="1" smtClean="0"/>
            <a:t>síni</a:t>
          </a:r>
          <a:r>
            <a:rPr lang="da-DK" sz="2000" kern="1200" dirty="0" smtClean="0"/>
            <a:t> í </a:t>
          </a:r>
          <a:r>
            <a:rPr lang="da-DK" sz="2000" kern="1200" dirty="0" err="1" smtClean="0"/>
            <a:t>skúla</a:t>
          </a:r>
          <a:endParaRPr lang="da-DK" sz="2000" kern="1200" dirty="0"/>
        </a:p>
      </dsp:txBody>
      <dsp:txXfrm>
        <a:off x="4607945" y="1640429"/>
        <a:ext cx="1381106" cy="864963"/>
      </dsp:txXfrm>
    </dsp:sp>
    <dsp:sp modelId="{8D28C8CB-52DB-E14A-BE0B-FE23CAAA6426}">
      <dsp:nvSpPr>
        <dsp:cNvPr id="0" name=""/>
        <dsp:cNvSpPr/>
      </dsp:nvSpPr>
      <dsp:spPr>
        <a:xfrm>
          <a:off x="2133984" y="490654"/>
          <a:ext cx="3164513" cy="3164513"/>
        </a:xfrm>
        <a:custGeom>
          <a:avLst/>
          <a:gdLst/>
          <a:ahLst/>
          <a:cxnLst/>
          <a:rect l="0" t="0" r="0" b="0"/>
          <a:pathLst>
            <a:path>
              <a:moveTo>
                <a:pt x="3029179" y="2222531"/>
              </a:moveTo>
              <a:arcTo wR="1582256" hR="1582256" stAng="1432186" swAng="11466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81FF0-DACF-1345-AA4E-A4774B74B773}">
      <dsp:nvSpPr>
        <dsp:cNvPr id="0" name=""/>
        <dsp:cNvSpPr/>
      </dsp:nvSpPr>
      <dsp:spPr>
        <a:xfrm>
          <a:off x="2682748" y="2962280"/>
          <a:ext cx="2066987" cy="13857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err="1" smtClean="0"/>
            <a:t>Bilferðslan</a:t>
          </a:r>
          <a:r>
            <a:rPr lang="da-DK" sz="2000" kern="1200" dirty="0" smtClean="0"/>
            <a:t> </a:t>
          </a:r>
          <a:r>
            <a:rPr lang="da-DK" sz="2000" kern="1200" dirty="0" err="1" smtClean="0"/>
            <a:t>veksur</a:t>
          </a:r>
          <a:r>
            <a:rPr lang="da-DK" sz="2000" kern="1200" dirty="0" smtClean="0"/>
            <a:t> á </a:t>
          </a:r>
          <a:r>
            <a:rPr lang="da-DK" sz="2000" kern="1200" dirty="0" err="1" smtClean="0"/>
            <a:t>skúlavegunum</a:t>
          </a:r>
          <a:endParaRPr lang="da-DK" sz="2000" kern="1200" dirty="0"/>
        </a:p>
      </dsp:txBody>
      <dsp:txXfrm>
        <a:off x="2750396" y="3029928"/>
        <a:ext cx="1931691" cy="1250479"/>
      </dsp:txXfrm>
    </dsp:sp>
    <dsp:sp modelId="{6CDC387D-39E1-7940-A303-71AE1CD7CACA}">
      <dsp:nvSpPr>
        <dsp:cNvPr id="0" name=""/>
        <dsp:cNvSpPr/>
      </dsp:nvSpPr>
      <dsp:spPr>
        <a:xfrm>
          <a:off x="1600165" y="187460"/>
          <a:ext cx="3164513" cy="3164513"/>
        </a:xfrm>
        <a:custGeom>
          <a:avLst/>
          <a:gdLst/>
          <a:ahLst/>
          <a:cxnLst/>
          <a:rect l="0" t="0" r="0" b="0"/>
          <a:pathLst>
            <a:path>
              <a:moveTo>
                <a:pt x="896471" y="3008172"/>
              </a:moveTo>
              <a:arcTo wR="1582256" hR="1582256" stAng="6941096" swAng="13480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88624-56C6-A94B-B248-3D3EAF2BF12D}">
      <dsp:nvSpPr>
        <dsp:cNvPr id="0" name=""/>
        <dsp:cNvSpPr/>
      </dsp:nvSpPr>
      <dsp:spPr>
        <a:xfrm>
          <a:off x="254199" y="1382374"/>
          <a:ext cx="3064188" cy="12851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err="1" smtClean="0"/>
            <a:t>Vegirnir</a:t>
          </a:r>
          <a:r>
            <a:rPr lang="da-DK" sz="2000" kern="1200" dirty="0" smtClean="0"/>
            <a:t> </a:t>
          </a:r>
          <a:r>
            <a:rPr lang="da-DK" sz="2000" kern="1200" dirty="0" err="1" smtClean="0"/>
            <a:t>gerast</a:t>
          </a:r>
          <a:r>
            <a:rPr lang="da-DK" sz="2000" kern="1200" dirty="0" smtClean="0"/>
            <a:t> </a:t>
          </a:r>
          <a:r>
            <a:rPr lang="da-DK" sz="2000" kern="1200" dirty="0" err="1" smtClean="0"/>
            <a:t>vandameiri</a:t>
          </a:r>
          <a:r>
            <a:rPr lang="da-DK" sz="2000" kern="1200" dirty="0" smtClean="0"/>
            <a:t> </a:t>
          </a:r>
          <a:r>
            <a:rPr lang="da-DK" sz="2000" kern="1200" dirty="0" err="1" smtClean="0"/>
            <a:t>hjá</a:t>
          </a:r>
          <a:r>
            <a:rPr lang="da-DK" sz="2000" kern="1200" dirty="0" smtClean="0"/>
            <a:t> </a:t>
          </a:r>
          <a:r>
            <a:rPr lang="da-DK" sz="2000" kern="1200" dirty="0" err="1" smtClean="0"/>
            <a:t>súkklarum</a:t>
          </a:r>
          <a:r>
            <a:rPr lang="da-DK" sz="2000" kern="1200" dirty="0" smtClean="0"/>
            <a:t> og </a:t>
          </a:r>
          <a:r>
            <a:rPr lang="da-DK" sz="2000" kern="1200" dirty="0" err="1" smtClean="0"/>
            <a:t>fólki</a:t>
          </a:r>
          <a:r>
            <a:rPr lang="da-DK" sz="2000" kern="1200" dirty="0" smtClean="0"/>
            <a:t> til </a:t>
          </a:r>
          <a:r>
            <a:rPr lang="da-DK" sz="2000" kern="1200" dirty="0" err="1" smtClean="0"/>
            <a:t>gongu</a:t>
          </a:r>
          <a:endParaRPr lang="da-DK" sz="2000" kern="1200" dirty="0"/>
        </a:p>
      </dsp:txBody>
      <dsp:txXfrm>
        <a:off x="316935" y="1445110"/>
        <a:ext cx="2938716" cy="1159684"/>
      </dsp:txXfrm>
    </dsp:sp>
    <dsp:sp modelId="{922F03B2-7E54-BC41-9217-439094328DF4}">
      <dsp:nvSpPr>
        <dsp:cNvPr id="0" name=""/>
        <dsp:cNvSpPr/>
      </dsp:nvSpPr>
      <dsp:spPr>
        <a:xfrm>
          <a:off x="1352925" y="1008232"/>
          <a:ext cx="3164513" cy="3164513"/>
        </a:xfrm>
        <a:custGeom>
          <a:avLst/>
          <a:gdLst/>
          <a:ahLst/>
          <a:cxnLst/>
          <a:rect l="0" t="0" r="0" b="0"/>
          <a:pathLst>
            <a:path>
              <a:moveTo>
                <a:pt x="662025" y="295124"/>
              </a:moveTo>
              <a:arcTo wR="1582256" hR="1582256" stAng="14066235" swAng="8486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C0699-EBBD-2E43-8FA0-7375E19F2A7A}" type="datetimeFigureOut">
              <a:rPr lang="da-DK" smtClean="0"/>
              <a:t>7/7/14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8FCE1-D8F4-4246-9E2C-B66EFF8A48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0541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D383D-628A-C949-9A92-DA79EF9D11FE}" type="datetimeFigureOut">
              <a:rPr lang="da-DK" smtClean="0"/>
              <a:t>7/7/14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91F56-24A0-A944-BCA0-95C0EFD7C3A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2849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1F56-24A0-A944-BCA0-95C0EFD7C3A1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9336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t.d</a:t>
            </a:r>
            <a:r>
              <a:rPr lang="da-DK" dirty="0" smtClean="0"/>
              <a:t>.</a:t>
            </a:r>
            <a:r>
              <a:rPr lang="da-DK" baseline="0" dirty="0" smtClean="0"/>
              <a:t> </a:t>
            </a:r>
            <a:r>
              <a:rPr lang="da-DK" baseline="0" dirty="0" err="1" smtClean="0"/>
              <a:t>nýta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trygdarbelti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nýta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hjálm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vaksin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skulu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halda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reglarnar</a:t>
            </a:r>
            <a:r>
              <a:rPr lang="da-DK" baseline="0" dirty="0" smtClean="0"/>
              <a:t>, sum </a:t>
            </a:r>
            <a:r>
              <a:rPr lang="da-DK" baseline="0" dirty="0" err="1" smtClean="0"/>
              <a:t>eru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settar</a:t>
            </a:r>
            <a:r>
              <a:rPr lang="da-DK" baseline="0" dirty="0" smtClean="0"/>
              <a:t>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1F56-24A0-A944-BCA0-95C0EFD7C3A1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323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1F56-24A0-A944-BCA0-95C0EFD7C3A1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4551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1F56-24A0-A944-BCA0-95C0EFD7C3A1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813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1F56-24A0-A944-BCA0-95C0EFD7C3A1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81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o-FO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o-FO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468B-350F-1C4C-BC42-AFA1FD31CD31}" type="datetimeFigureOut">
              <a:rPr lang="da-DK" smtClean="0"/>
              <a:t>7/7/14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515A-A5A4-CD44-ABE8-826F4A9F4B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704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468B-350F-1C4C-BC42-AFA1FD31CD31}" type="datetimeFigureOut">
              <a:rPr lang="da-DK" smtClean="0"/>
              <a:t>7/7/14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515A-A5A4-CD44-ABE8-826F4A9F4B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631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o-FO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468B-350F-1C4C-BC42-AFA1FD31CD31}" type="datetimeFigureOut">
              <a:rPr lang="da-DK" smtClean="0"/>
              <a:t>7/7/14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515A-A5A4-CD44-ABE8-826F4A9F4B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397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468B-350F-1C4C-BC42-AFA1FD31CD31}" type="datetimeFigureOut">
              <a:rPr lang="da-DK" smtClean="0"/>
              <a:t>7/7/14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515A-A5A4-CD44-ABE8-826F4A9F4B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765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o-FO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468B-350F-1C4C-BC42-AFA1FD31CD31}" type="datetimeFigureOut">
              <a:rPr lang="da-DK" smtClean="0"/>
              <a:t>7/7/14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515A-A5A4-CD44-ABE8-826F4A9F4B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433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468B-350F-1C4C-BC42-AFA1FD31CD31}" type="datetimeFigureOut">
              <a:rPr lang="da-DK" smtClean="0"/>
              <a:t>7/7/14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515A-A5A4-CD44-ABE8-826F4A9F4B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223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o-FO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468B-350F-1C4C-BC42-AFA1FD31CD31}" type="datetimeFigureOut">
              <a:rPr lang="da-DK" smtClean="0"/>
              <a:t>7/7/14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515A-A5A4-CD44-ABE8-826F4A9F4B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763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468B-350F-1C4C-BC42-AFA1FD31CD31}" type="datetimeFigureOut">
              <a:rPr lang="da-DK" smtClean="0"/>
              <a:t>7/7/14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515A-A5A4-CD44-ABE8-826F4A9F4B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507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468B-350F-1C4C-BC42-AFA1FD31CD31}" type="datetimeFigureOut">
              <a:rPr lang="da-DK" smtClean="0"/>
              <a:t>7/7/14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515A-A5A4-CD44-ABE8-826F4A9F4B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361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o-FO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468B-350F-1C4C-BC42-AFA1FD31CD31}" type="datetimeFigureOut">
              <a:rPr lang="da-DK" smtClean="0"/>
              <a:t>7/7/14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515A-A5A4-CD44-ABE8-826F4A9F4B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249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o-FO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468B-350F-1C4C-BC42-AFA1FD31CD31}" type="datetimeFigureOut">
              <a:rPr lang="da-DK" smtClean="0"/>
              <a:t>7/7/14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515A-A5A4-CD44-ABE8-826F4A9F4B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041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o-FO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2468B-350F-1C4C-BC42-AFA1FD31CD31}" type="datetimeFigureOut">
              <a:rPr lang="da-DK" smtClean="0"/>
              <a:t>7/7/14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1515A-A5A4-CD44-ABE8-826F4A9F4B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28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3.jp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92251"/>
            <a:ext cx="7772400" cy="2108200"/>
          </a:xfrm>
        </p:spPr>
        <p:txBody>
          <a:bodyPr/>
          <a:lstStyle/>
          <a:p>
            <a:r>
              <a:rPr lang="da-DK" dirty="0" err="1" smtClean="0">
                <a:solidFill>
                  <a:srgbClr val="1F497D"/>
                </a:solidFill>
              </a:rPr>
              <a:t>Ferðslupolitikkur</a:t>
            </a:r>
            <a:r>
              <a:rPr lang="da-DK" dirty="0" smtClean="0">
                <a:solidFill>
                  <a:srgbClr val="1F497D"/>
                </a:solidFill>
              </a:rPr>
              <a:t> </a:t>
            </a:r>
            <a:endParaRPr lang="da-DK" dirty="0">
              <a:solidFill>
                <a:srgbClr val="1F497D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rmAutofit/>
          </a:bodyPr>
          <a:lstStyle/>
          <a:p>
            <a:r>
              <a:rPr lang="da-DK" dirty="0" smtClean="0">
                <a:solidFill>
                  <a:srgbClr val="000000"/>
                </a:solidFill>
              </a:rPr>
              <a:t>Alment </a:t>
            </a:r>
            <a:r>
              <a:rPr lang="da-DK" dirty="0" err="1" smtClean="0">
                <a:solidFill>
                  <a:srgbClr val="000000"/>
                </a:solidFill>
              </a:rPr>
              <a:t>um</a:t>
            </a:r>
            <a:r>
              <a:rPr lang="da-DK" dirty="0" smtClean="0">
                <a:solidFill>
                  <a:srgbClr val="000000"/>
                </a:solidFill>
              </a:rPr>
              <a:t> </a:t>
            </a:r>
            <a:r>
              <a:rPr lang="da-DK" dirty="0" err="1" smtClean="0">
                <a:solidFill>
                  <a:srgbClr val="000000"/>
                </a:solidFill>
              </a:rPr>
              <a:t>ferðslupolitikk</a:t>
            </a:r>
            <a:endParaRPr lang="da-DK" dirty="0" smtClean="0">
              <a:solidFill>
                <a:srgbClr val="000000"/>
              </a:solidFill>
            </a:endParaRPr>
          </a:p>
          <a:p>
            <a:r>
              <a:rPr lang="da-DK" sz="2000" dirty="0" err="1" smtClean="0">
                <a:solidFill>
                  <a:srgbClr val="000000"/>
                </a:solidFill>
              </a:rPr>
              <a:t>Skeið</a:t>
            </a:r>
            <a:r>
              <a:rPr lang="da-DK" sz="2000" dirty="0" smtClean="0">
                <a:solidFill>
                  <a:srgbClr val="000000"/>
                </a:solidFill>
              </a:rPr>
              <a:t> 24. </a:t>
            </a:r>
            <a:r>
              <a:rPr lang="da-DK" sz="2000" dirty="0" err="1" smtClean="0">
                <a:solidFill>
                  <a:srgbClr val="000000"/>
                </a:solidFill>
              </a:rPr>
              <a:t>apríl</a:t>
            </a:r>
            <a:r>
              <a:rPr lang="da-DK" sz="2000" dirty="0" smtClean="0">
                <a:solidFill>
                  <a:srgbClr val="000000"/>
                </a:solidFill>
              </a:rPr>
              <a:t> &amp; 2. </a:t>
            </a:r>
            <a:r>
              <a:rPr lang="da-DK" sz="2000" dirty="0" err="1" smtClean="0">
                <a:solidFill>
                  <a:srgbClr val="000000"/>
                </a:solidFill>
              </a:rPr>
              <a:t>mai</a:t>
            </a:r>
            <a:r>
              <a:rPr lang="da-DK" sz="2000" dirty="0" smtClean="0">
                <a:solidFill>
                  <a:srgbClr val="000000"/>
                </a:solidFill>
              </a:rPr>
              <a:t> 2014</a:t>
            </a:r>
          </a:p>
          <a:p>
            <a:r>
              <a:rPr lang="da-DK" sz="2000" dirty="0" smtClean="0">
                <a:solidFill>
                  <a:srgbClr val="000000"/>
                </a:solidFill>
              </a:rPr>
              <a:t>Birna Abrahamsen, </a:t>
            </a:r>
            <a:r>
              <a:rPr lang="da-DK" sz="2000" dirty="0" err="1" smtClean="0">
                <a:solidFill>
                  <a:srgbClr val="000000"/>
                </a:solidFill>
              </a:rPr>
              <a:t>verkætlanarleiðari</a:t>
            </a:r>
            <a:endParaRPr lang="da-DK" sz="2000" dirty="0" smtClean="0">
              <a:solidFill>
                <a:srgbClr val="00000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976" y="5804297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0075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1F497D"/>
                </a:solidFill>
              </a:rPr>
              <a:t>FYRIMYNDIR</a:t>
            </a:r>
            <a:endParaRPr lang="da-DK" dirty="0">
              <a:solidFill>
                <a:srgbClr val="1F497D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2782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da-DK" sz="2600" dirty="0" err="1" smtClean="0"/>
              <a:t>Mál</a:t>
            </a:r>
            <a:r>
              <a:rPr lang="da-DK" sz="2600" dirty="0" smtClean="0"/>
              <a:t>: </a:t>
            </a:r>
          </a:p>
          <a:p>
            <a:pPr marL="457200" lvl="1" indent="0">
              <a:buNone/>
            </a:pPr>
            <a:r>
              <a:rPr lang="da-DK" sz="2600" dirty="0" smtClean="0"/>
              <a:t>At </a:t>
            </a:r>
            <a:r>
              <a:rPr lang="da-DK" sz="2600" dirty="0" err="1" smtClean="0"/>
              <a:t>lærarar</a:t>
            </a:r>
            <a:r>
              <a:rPr lang="da-DK" sz="2600" dirty="0" smtClean="0"/>
              <a:t> og </a:t>
            </a:r>
            <a:r>
              <a:rPr lang="da-DK" sz="2600" dirty="0" err="1" smtClean="0"/>
              <a:t>foreldur</a:t>
            </a:r>
            <a:r>
              <a:rPr lang="da-DK" sz="2600" dirty="0" smtClean="0"/>
              <a:t> </a:t>
            </a:r>
            <a:r>
              <a:rPr lang="da-DK" sz="2600" dirty="0" err="1" smtClean="0"/>
              <a:t>minnast</a:t>
            </a:r>
            <a:r>
              <a:rPr lang="da-DK" sz="2600" dirty="0" smtClean="0"/>
              <a:t> </a:t>
            </a:r>
            <a:r>
              <a:rPr lang="da-DK" sz="2600" dirty="0" err="1" smtClean="0"/>
              <a:t>sín</a:t>
            </a:r>
            <a:r>
              <a:rPr lang="da-DK" sz="2600" dirty="0" smtClean="0"/>
              <a:t> </a:t>
            </a:r>
            <a:r>
              <a:rPr lang="da-DK" sz="2600" dirty="0" err="1" smtClean="0"/>
              <a:t>leiklut</a:t>
            </a:r>
            <a:r>
              <a:rPr lang="da-DK" sz="2600" dirty="0" smtClean="0"/>
              <a:t> sum </a:t>
            </a:r>
            <a:r>
              <a:rPr lang="da-DK" sz="2600" dirty="0" err="1" smtClean="0"/>
              <a:t>góðar</a:t>
            </a:r>
            <a:r>
              <a:rPr lang="da-DK" sz="2600" dirty="0" smtClean="0"/>
              <a:t> </a:t>
            </a:r>
            <a:r>
              <a:rPr lang="da-DK" sz="2600" dirty="0" err="1" smtClean="0"/>
              <a:t>fyrimyndir</a:t>
            </a:r>
            <a:r>
              <a:rPr lang="da-DK" sz="2600" dirty="0" smtClean="0"/>
              <a:t> </a:t>
            </a:r>
            <a:r>
              <a:rPr lang="da-DK" sz="2600" dirty="0" err="1" smtClean="0"/>
              <a:t>hjá</a:t>
            </a:r>
            <a:r>
              <a:rPr lang="da-DK" sz="2600" dirty="0" smtClean="0"/>
              <a:t> </a:t>
            </a:r>
            <a:r>
              <a:rPr lang="da-DK" sz="2600" dirty="0" err="1" smtClean="0"/>
              <a:t>næmingunum</a:t>
            </a:r>
            <a:r>
              <a:rPr lang="da-DK" sz="2600" dirty="0" smtClean="0"/>
              <a:t>:</a:t>
            </a:r>
          </a:p>
          <a:p>
            <a:pPr marL="457200" lvl="1" indent="0">
              <a:buNone/>
            </a:pPr>
            <a:r>
              <a:rPr lang="da-DK" sz="2600" dirty="0" smtClean="0"/>
              <a:t>	</a:t>
            </a:r>
          </a:p>
          <a:p>
            <a:pPr marL="457200" lvl="1" indent="0">
              <a:buNone/>
            </a:pPr>
            <a:r>
              <a:rPr lang="da-DK" sz="2600" dirty="0" err="1" smtClean="0"/>
              <a:t>Skúlin</a:t>
            </a:r>
            <a:r>
              <a:rPr lang="da-DK" sz="2600" dirty="0" smtClean="0"/>
              <a:t> </a:t>
            </a:r>
            <a:r>
              <a:rPr lang="da-DK" sz="2600" dirty="0" err="1"/>
              <a:t>mælir</a:t>
            </a:r>
            <a:r>
              <a:rPr lang="da-DK" sz="2600" dirty="0"/>
              <a:t> til:</a:t>
            </a:r>
            <a:endParaRPr lang="en-US" sz="2600" dirty="0"/>
          </a:p>
          <a:p>
            <a:pPr marL="457200" lvl="1" indent="0">
              <a:buNone/>
            </a:pPr>
            <a:r>
              <a:rPr lang="da-DK" sz="2600" dirty="0" smtClean="0"/>
              <a:t>At </a:t>
            </a:r>
            <a:r>
              <a:rPr lang="da-DK" sz="2600" dirty="0" err="1" smtClean="0"/>
              <a:t>øll</a:t>
            </a:r>
            <a:r>
              <a:rPr lang="da-DK" sz="2600" dirty="0" smtClean="0"/>
              <a:t> </a:t>
            </a:r>
            <a:r>
              <a:rPr lang="da-DK" sz="2600" dirty="0" err="1"/>
              <a:t>koyra</a:t>
            </a:r>
            <a:r>
              <a:rPr lang="da-DK" sz="2600" dirty="0"/>
              <a:t> </a:t>
            </a:r>
            <a:r>
              <a:rPr lang="da-DK" sz="2600" dirty="0" err="1"/>
              <a:t>sømiligt</a:t>
            </a:r>
            <a:r>
              <a:rPr lang="da-DK" sz="2600" dirty="0"/>
              <a:t> </a:t>
            </a:r>
            <a:r>
              <a:rPr lang="da-DK" sz="2600" dirty="0" smtClean="0"/>
              <a:t>og </a:t>
            </a:r>
            <a:r>
              <a:rPr lang="da-DK" sz="2600" dirty="0" err="1" smtClean="0"/>
              <a:t>fylgja</a:t>
            </a:r>
            <a:r>
              <a:rPr lang="da-DK" sz="2600" dirty="0" smtClean="0"/>
              <a:t> </a:t>
            </a:r>
            <a:r>
              <a:rPr lang="da-DK" sz="2600" dirty="0" err="1"/>
              <a:t>ferðslulógini</a:t>
            </a:r>
            <a:endParaRPr lang="en-US" sz="2600" dirty="0"/>
          </a:p>
          <a:p>
            <a:pPr marL="457200" lvl="1" indent="0">
              <a:buNone/>
            </a:pPr>
            <a:r>
              <a:rPr lang="da-DK" sz="2600" dirty="0" err="1" smtClean="0"/>
              <a:t>Parkera</a:t>
            </a:r>
            <a:r>
              <a:rPr lang="da-DK" sz="2600" dirty="0"/>
              <a:t>/</a:t>
            </a:r>
            <a:r>
              <a:rPr lang="da-DK" sz="2600" dirty="0" err="1"/>
              <a:t>steðga</a:t>
            </a:r>
            <a:r>
              <a:rPr lang="da-DK" sz="2600" dirty="0"/>
              <a:t> á </a:t>
            </a:r>
            <a:r>
              <a:rPr lang="da-DK" sz="2600" dirty="0" err="1"/>
              <a:t>lógligum</a:t>
            </a:r>
            <a:r>
              <a:rPr lang="da-DK" sz="2600" dirty="0"/>
              <a:t> </a:t>
            </a:r>
            <a:r>
              <a:rPr lang="da-DK" sz="2600" dirty="0" err="1"/>
              <a:t>støðum</a:t>
            </a:r>
            <a:r>
              <a:rPr lang="da-DK" sz="2600" dirty="0"/>
              <a:t> </a:t>
            </a:r>
            <a:r>
              <a:rPr lang="da-DK" sz="2600" dirty="0" err="1"/>
              <a:t>við</a:t>
            </a:r>
            <a:r>
              <a:rPr lang="da-DK" sz="2600" dirty="0"/>
              <a:t> </a:t>
            </a:r>
            <a:r>
              <a:rPr lang="da-DK" sz="2600" dirty="0" err="1"/>
              <a:t>skúlan</a:t>
            </a:r>
            <a:r>
              <a:rPr lang="da-DK" sz="2600" dirty="0"/>
              <a:t> </a:t>
            </a:r>
            <a:endParaRPr lang="en-US" sz="2600" dirty="0"/>
          </a:p>
          <a:p>
            <a:pPr marL="457200" lvl="1" indent="0">
              <a:buNone/>
            </a:pPr>
            <a:r>
              <a:rPr lang="da-DK" sz="2600" dirty="0" err="1" smtClean="0"/>
              <a:t>Halda</a:t>
            </a:r>
            <a:r>
              <a:rPr lang="da-DK" sz="2600" dirty="0" smtClean="0"/>
              <a:t> </a:t>
            </a:r>
            <a:r>
              <a:rPr lang="da-DK" sz="2600" dirty="0" err="1"/>
              <a:t>ferðslupolitikkin</a:t>
            </a:r>
            <a:endParaRPr lang="en-US" sz="2600" dirty="0"/>
          </a:p>
          <a:p>
            <a:pPr marL="457200" lvl="1" indent="0">
              <a:buNone/>
            </a:pPr>
            <a:r>
              <a:rPr lang="da-DK" sz="2600" dirty="0" err="1" smtClean="0"/>
              <a:t>Verða</a:t>
            </a:r>
            <a:r>
              <a:rPr lang="da-DK" sz="2600" dirty="0" smtClean="0"/>
              <a:t> </a:t>
            </a:r>
            <a:r>
              <a:rPr lang="da-DK" sz="2600" dirty="0" err="1" smtClean="0"/>
              <a:t>næmingarnir</a:t>
            </a:r>
            <a:r>
              <a:rPr lang="da-DK" sz="2600" dirty="0" smtClean="0"/>
              <a:t> </a:t>
            </a:r>
            <a:r>
              <a:rPr lang="da-DK" sz="2600" dirty="0" err="1" smtClean="0"/>
              <a:t>koyrdir</a:t>
            </a:r>
            <a:r>
              <a:rPr lang="da-DK" sz="2600" dirty="0" smtClean="0"/>
              <a:t> </a:t>
            </a:r>
            <a:r>
              <a:rPr lang="da-DK" sz="2600" dirty="0" err="1"/>
              <a:t>í</a:t>
            </a:r>
            <a:r>
              <a:rPr lang="da-DK" sz="2600" dirty="0"/>
              <a:t> </a:t>
            </a:r>
            <a:r>
              <a:rPr lang="da-DK" sz="2600" dirty="0" err="1"/>
              <a:t>skúla</a:t>
            </a:r>
            <a:r>
              <a:rPr lang="da-DK" sz="2600" dirty="0"/>
              <a:t>, </a:t>
            </a:r>
            <a:r>
              <a:rPr lang="da-DK" sz="2600" dirty="0" err="1" smtClean="0"/>
              <a:t>skulu</a:t>
            </a:r>
            <a:r>
              <a:rPr lang="da-DK" sz="2600" dirty="0" smtClean="0"/>
              <a:t> </a:t>
            </a:r>
            <a:r>
              <a:rPr lang="da-DK" sz="2600" dirty="0" err="1"/>
              <a:t>teir</a:t>
            </a:r>
            <a:r>
              <a:rPr lang="da-DK" sz="2600" dirty="0"/>
              <a:t> </a:t>
            </a:r>
            <a:r>
              <a:rPr lang="da-DK" sz="2600" dirty="0" err="1"/>
              <a:t>setast</a:t>
            </a:r>
            <a:r>
              <a:rPr lang="da-DK" sz="2600" dirty="0"/>
              <a:t> av á </a:t>
            </a:r>
            <a:r>
              <a:rPr lang="da-DK" sz="2600" dirty="0" err="1"/>
              <a:t>støðum</a:t>
            </a:r>
            <a:r>
              <a:rPr lang="da-DK" sz="2600" dirty="0"/>
              <a:t>, sum </a:t>
            </a:r>
            <a:r>
              <a:rPr lang="da-DK" sz="2600" dirty="0" err="1"/>
              <a:t>eru</a:t>
            </a:r>
            <a:r>
              <a:rPr lang="da-DK" sz="2600" dirty="0"/>
              <a:t> </a:t>
            </a:r>
            <a:r>
              <a:rPr lang="da-DK" sz="2600" dirty="0" err="1"/>
              <a:t>sett</a:t>
            </a:r>
            <a:r>
              <a:rPr lang="da-DK" sz="2600" dirty="0"/>
              <a:t> </a:t>
            </a:r>
            <a:r>
              <a:rPr lang="da-DK" sz="2600" dirty="0" err="1"/>
              <a:t>í</a:t>
            </a:r>
            <a:r>
              <a:rPr lang="da-DK" sz="2600" dirty="0"/>
              <a:t> </a:t>
            </a:r>
            <a:r>
              <a:rPr lang="da-DK" sz="2600" dirty="0" err="1"/>
              <a:t>ferðslupolitikkinum</a:t>
            </a:r>
            <a:r>
              <a:rPr lang="en-US" sz="2600" dirty="0"/>
              <a:t> </a:t>
            </a:r>
            <a:endParaRPr lang="da-DK" sz="2600" dirty="0"/>
          </a:p>
          <a:p>
            <a:pPr marL="457200" lvl="1" indent="0">
              <a:buNone/>
            </a:pPr>
            <a:r>
              <a:rPr lang="da-DK" sz="2500" dirty="0"/>
              <a:t>	</a:t>
            </a:r>
          </a:p>
          <a:p>
            <a:pPr marL="914400" lvl="2" indent="0">
              <a:buNone/>
            </a:pPr>
            <a:endParaRPr lang="da-DK" dirty="0" smtClean="0">
              <a:solidFill>
                <a:schemeClr val="accent1"/>
              </a:solidFill>
            </a:endParaRPr>
          </a:p>
          <a:p>
            <a:pPr lvl="1"/>
            <a:endParaRPr lang="da-DK" dirty="0" smtClean="0">
              <a:solidFill>
                <a:schemeClr val="accent1"/>
              </a:solidFill>
            </a:endParaRPr>
          </a:p>
          <a:p>
            <a:endParaRPr lang="da-DK" dirty="0"/>
          </a:p>
          <a:p>
            <a:endParaRPr lang="da-DK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835" y="6054328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Billede 7" descr="RFFSúk_14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06" t="-26491" r="-3295" b="-26491"/>
          <a:stretch/>
        </p:blipFill>
        <p:spPr>
          <a:xfrm>
            <a:off x="6274800" y="4342761"/>
            <a:ext cx="2869200" cy="208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1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>
                <a:solidFill>
                  <a:schemeClr val="tx2"/>
                </a:solidFill>
              </a:rPr>
              <a:t>FERÐSLUUNDIRVÍSING 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6484649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da-DK" sz="2400" b="1" dirty="0" err="1" smtClean="0">
                <a:solidFill>
                  <a:srgbClr val="000000"/>
                </a:solidFill>
              </a:rPr>
              <a:t>Mál</a:t>
            </a:r>
            <a:r>
              <a:rPr lang="da-DK" sz="2400" b="1" dirty="0" smtClean="0">
                <a:solidFill>
                  <a:srgbClr val="000000"/>
                </a:solidFill>
              </a:rPr>
              <a:t>: at </a:t>
            </a:r>
            <a:r>
              <a:rPr lang="da-DK" sz="2400" b="1" dirty="0" err="1" smtClean="0">
                <a:solidFill>
                  <a:srgbClr val="000000"/>
                </a:solidFill>
              </a:rPr>
              <a:t>geva</a:t>
            </a:r>
            <a:r>
              <a:rPr lang="da-DK" sz="2400" b="1" dirty="0" smtClean="0">
                <a:solidFill>
                  <a:srgbClr val="000000"/>
                </a:solidFill>
              </a:rPr>
              <a:t> </a:t>
            </a:r>
            <a:r>
              <a:rPr lang="da-DK" sz="2400" b="1" dirty="0" err="1" smtClean="0">
                <a:solidFill>
                  <a:srgbClr val="000000"/>
                </a:solidFill>
              </a:rPr>
              <a:t>børnum</a:t>
            </a:r>
            <a:r>
              <a:rPr lang="da-DK" sz="2400" b="1" dirty="0" smtClean="0">
                <a:solidFill>
                  <a:srgbClr val="000000"/>
                </a:solidFill>
              </a:rPr>
              <a:t> og </a:t>
            </a:r>
            <a:r>
              <a:rPr lang="da-DK" sz="2400" b="1" dirty="0" err="1" smtClean="0">
                <a:solidFill>
                  <a:srgbClr val="000000"/>
                </a:solidFill>
              </a:rPr>
              <a:t>ungum</a:t>
            </a:r>
            <a:r>
              <a:rPr lang="da-DK" sz="2400" b="1" dirty="0" smtClean="0">
                <a:solidFill>
                  <a:srgbClr val="000000"/>
                </a:solidFill>
              </a:rPr>
              <a:t> </a:t>
            </a:r>
            <a:r>
              <a:rPr lang="da-DK" sz="2400" b="1" dirty="0" err="1" smtClean="0">
                <a:solidFill>
                  <a:srgbClr val="000000"/>
                </a:solidFill>
              </a:rPr>
              <a:t>góðan</a:t>
            </a:r>
            <a:r>
              <a:rPr lang="da-DK" sz="2400" b="1" dirty="0" smtClean="0">
                <a:solidFill>
                  <a:srgbClr val="000000"/>
                </a:solidFill>
              </a:rPr>
              <a:t> og </a:t>
            </a:r>
            <a:r>
              <a:rPr lang="da-DK" sz="2400" b="1" dirty="0" err="1" smtClean="0">
                <a:solidFill>
                  <a:srgbClr val="000000"/>
                </a:solidFill>
              </a:rPr>
              <a:t>ábyrgdarfullan</a:t>
            </a:r>
            <a:r>
              <a:rPr lang="da-DK" sz="2400" b="1" dirty="0" smtClean="0">
                <a:solidFill>
                  <a:srgbClr val="000000"/>
                </a:solidFill>
              </a:rPr>
              <a:t> </a:t>
            </a:r>
            <a:r>
              <a:rPr lang="da-DK" sz="2400" b="1" dirty="0" err="1" smtClean="0">
                <a:solidFill>
                  <a:srgbClr val="000000"/>
                </a:solidFill>
              </a:rPr>
              <a:t>atburð</a:t>
            </a:r>
            <a:r>
              <a:rPr lang="da-DK" sz="2400" b="1" dirty="0" smtClean="0">
                <a:solidFill>
                  <a:srgbClr val="000000"/>
                </a:solidFill>
              </a:rPr>
              <a:t> </a:t>
            </a:r>
            <a:r>
              <a:rPr lang="da-DK" sz="2400" b="1" dirty="0" err="1" smtClean="0">
                <a:solidFill>
                  <a:srgbClr val="000000"/>
                </a:solidFill>
              </a:rPr>
              <a:t>í</a:t>
            </a:r>
            <a:r>
              <a:rPr lang="da-DK" sz="2400" b="1" dirty="0" smtClean="0">
                <a:solidFill>
                  <a:srgbClr val="000000"/>
                </a:solidFill>
              </a:rPr>
              <a:t> </a:t>
            </a:r>
            <a:r>
              <a:rPr lang="da-DK" sz="2400" b="1" dirty="0" err="1" smtClean="0">
                <a:solidFill>
                  <a:srgbClr val="000000"/>
                </a:solidFill>
              </a:rPr>
              <a:t>ferðsluni</a:t>
            </a:r>
            <a:endParaRPr lang="da-DK" sz="2400" b="1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da-DK" sz="2400" b="1" dirty="0">
              <a:solidFill>
                <a:srgbClr val="000000"/>
              </a:solidFill>
            </a:endParaRPr>
          </a:p>
          <a:p>
            <a:r>
              <a:rPr lang="da-DK" sz="2400" dirty="0" err="1">
                <a:solidFill>
                  <a:srgbClr val="000000"/>
                </a:solidFill>
              </a:rPr>
              <a:t>Undirvíst</a:t>
            </a:r>
            <a:r>
              <a:rPr lang="da-DK" sz="2400" dirty="0">
                <a:solidFill>
                  <a:srgbClr val="000000"/>
                </a:solidFill>
              </a:rPr>
              <a:t> </a:t>
            </a:r>
            <a:r>
              <a:rPr lang="da-DK" sz="2400" dirty="0" err="1">
                <a:solidFill>
                  <a:srgbClr val="000000"/>
                </a:solidFill>
              </a:rPr>
              <a:t>verður</a:t>
            </a:r>
            <a:r>
              <a:rPr lang="da-DK" sz="2400" dirty="0">
                <a:solidFill>
                  <a:srgbClr val="000000"/>
                </a:solidFill>
              </a:rPr>
              <a:t> </a:t>
            </a:r>
            <a:r>
              <a:rPr lang="da-DK" sz="2400" dirty="0" err="1">
                <a:solidFill>
                  <a:srgbClr val="000000"/>
                </a:solidFill>
              </a:rPr>
              <a:t>í</a:t>
            </a:r>
            <a:r>
              <a:rPr lang="da-DK" sz="2400" dirty="0">
                <a:solidFill>
                  <a:srgbClr val="000000"/>
                </a:solidFill>
              </a:rPr>
              <a:t> </a:t>
            </a:r>
            <a:r>
              <a:rPr lang="da-DK" sz="2400" dirty="0" err="1">
                <a:solidFill>
                  <a:srgbClr val="000000"/>
                </a:solidFill>
              </a:rPr>
              <a:t>ferðslu</a:t>
            </a:r>
            <a:r>
              <a:rPr lang="da-DK" sz="2400" dirty="0">
                <a:solidFill>
                  <a:srgbClr val="000000"/>
                </a:solidFill>
              </a:rPr>
              <a:t> </a:t>
            </a:r>
            <a:r>
              <a:rPr lang="da-DK" sz="2400" dirty="0" err="1">
                <a:solidFill>
                  <a:srgbClr val="000000"/>
                </a:solidFill>
              </a:rPr>
              <a:t>sambært</a:t>
            </a:r>
            <a:r>
              <a:rPr lang="da-DK" sz="2400" dirty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læraravegleiðingini</a:t>
            </a:r>
            <a:endParaRPr lang="da-DK" sz="24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400" dirty="0" err="1" smtClean="0"/>
              <a:t>Flokslærarar</a:t>
            </a:r>
            <a:r>
              <a:rPr lang="da-DK" sz="2400" dirty="0" smtClean="0"/>
              <a:t> </a:t>
            </a:r>
            <a:r>
              <a:rPr lang="da-DK" sz="2400" dirty="0" err="1"/>
              <a:t>skulu</a:t>
            </a:r>
            <a:r>
              <a:rPr lang="da-DK" sz="2400" dirty="0"/>
              <a:t> </a:t>
            </a:r>
            <a:r>
              <a:rPr lang="da-DK" sz="2400" dirty="0" err="1"/>
              <a:t>í</a:t>
            </a:r>
            <a:r>
              <a:rPr lang="da-DK" sz="2400" dirty="0"/>
              <a:t> </a:t>
            </a:r>
            <a:r>
              <a:rPr lang="da-DK" sz="2400" dirty="0" err="1"/>
              <a:t>ársætlanini</a:t>
            </a:r>
            <a:r>
              <a:rPr lang="da-DK" sz="2400" dirty="0"/>
              <a:t> </a:t>
            </a:r>
            <a:r>
              <a:rPr lang="da-DK" sz="2400" dirty="0" err="1"/>
              <a:t>gera</a:t>
            </a:r>
            <a:r>
              <a:rPr lang="da-DK" sz="2400" dirty="0"/>
              <a:t> </a:t>
            </a:r>
            <a:r>
              <a:rPr lang="da-DK" sz="2400" dirty="0" err="1"/>
              <a:t>greitt</a:t>
            </a:r>
            <a:r>
              <a:rPr lang="da-DK" sz="2400" dirty="0"/>
              <a:t>, </a:t>
            </a:r>
            <a:r>
              <a:rPr lang="da-DK" sz="2400" dirty="0" err="1"/>
              <a:t>hvussu</a:t>
            </a:r>
            <a:r>
              <a:rPr lang="da-DK" sz="2400" dirty="0"/>
              <a:t> </a:t>
            </a:r>
            <a:r>
              <a:rPr lang="da-DK" sz="2400" dirty="0" err="1"/>
              <a:t>ferðsla</a:t>
            </a:r>
            <a:r>
              <a:rPr lang="da-DK" sz="2400" dirty="0"/>
              <a:t> </a:t>
            </a:r>
            <a:r>
              <a:rPr lang="da-DK" sz="2400" dirty="0" err="1"/>
              <a:t>verður</a:t>
            </a:r>
            <a:r>
              <a:rPr lang="da-DK" sz="2400" dirty="0"/>
              <a:t> </a:t>
            </a:r>
            <a:r>
              <a:rPr lang="da-DK" sz="2400" dirty="0" err="1"/>
              <a:t>tikin</a:t>
            </a:r>
            <a:r>
              <a:rPr lang="da-DK" sz="2400" dirty="0"/>
              <a:t> </a:t>
            </a:r>
            <a:r>
              <a:rPr lang="da-DK" sz="2400" dirty="0" err="1"/>
              <a:t>við</a:t>
            </a:r>
            <a:r>
              <a:rPr lang="da-DK" sz="2400" dirty="0"/>
              <a:t> </a:t>
            </a:r>
            <a:r>
              <a:rPr lang="da-DK" sz="2400" dirty="0" err="1"/>
              <a:t>í</a:t>
            </a:r>
            <a:r>
              <a:rPr lang="da-DK" sz="2400" dirty="0"/>
              <a:t> </a:t>
            </a:r>
            <a:r>
              <a:rPr lang="da-DK" sz="2400" dirty="0" err="1"/>
              <a:t>undirvísingina</a:t>
            </a:r>
            <a:r>
              <a:rPr lang="da-DK" sz="2400" dirty="0"/>
              <a:t> </a:t>
            </a:r>
            <a:r>
              <a:rPr lang="da-DK" sz="2400" dirty="0" err="1"/>
              <a:t>fyri</a:t>
            </a:r>
            <a:r>
              <a:rPr lang="da-DK" sz="2400" dirty="0"/>
              <a:t> </a:t>
            </a:r>
            <a:r>
              <a:rPr lang="da-DK" sz="2400" dirty="0" err="1"/>
              <a:t>skúlaárið</a:t>
            </a:r>
            <a:r>
              <a:rPr lang="da-DK" sz="2400" dirty="0"/>
              <a:t> </a:t>
            </a:r>
            <a:endParaRPr lang="da-DK" sz="2400" dirty="0" smtClean="0"/>
          </a:p>
          <a:p>
            <a:pPr>
              <a:lnSpc>
                <a:spcPct val="90000"/>
              </a:lnSpc>
            </a:pPr>
            <a:r>
              <a:rPr lang="da-DK" sz="2400" dirty="0" err="1">
                <a:solidFill>
                  <a:srgbClr val="000000"/>
                </a:solidFill>
              </a:rPr>
              <a:t>Løgreglan</a:t>
            </a:r>
            <a:r>
              <a:rPr lang="da-DK" sz="2400" dirty="0">
                <a:solidFill>
                  <a:srgbClr val="000000"/>
                </a:solidFill>
              </a:rPr>
              <a:t> </a:t>
            </a:r>
            <a:r>
              <a:rPr lang="da-DK" sz="2400" dirty="0" err="1">
                <a:solidFill>
                  <a:srgbClr val="000000"/>
                </a:solidFill>
              </a:rPr>
              <a:t>kemur</a:t>
            </a:r>
            <a:r>
              <a:rPr lang="da-DK" sz="2400" dirty="0">
                <a:solidFill>
                  <a:srgbClr val="000000"/>
                </a:solidFill>
              </a:rPr>
              <a:t> á </a:t>
            </a:r>
            <a:r>
              <a:rPr lang="da-DK" sz="2400" dirty="0" err="1">
                <a:solidFill>
                  <a:srgbClr val="000000"/>
                </a:solidFill>
              </a:rPr>
              <a:t>vitjan</a:t>
            </a:r>
            <a:r>
              <a:rPr lang="da-DK" sz="2400" dirty="0">
                <a:solidFill>
                  <a:srgbClr val="000000"/>
                </a:solidFill>
              </a:rPr>
              <a:t> </a:t>
            </a:r>
            <a:r>
              <a:rPr lang="da-DK" sz="2400" dirty="0" err="1">
                <a:solidFill>
                  <a:srgbClr val="000000"/>
                </a:solidFill>
              </a:rPr>
              <a:t>í</a:t>
            </a:r>
            <a:r>
              <a:rPr lang="da-DK" sz="2400" dirty="0">
                <a:solidFill>
                  <a:srgbClr val="000000"/>
                </a:solidFill>
              </a:rPr>
              <a:t> 1. </a:t>
            </a:r>
            <a:r>
              <a:rPr lang="da-DK" sz="2400" dirty="0" err="1">
                <a:solidFill>
                  <a:srgbClr val="000000"/>
                </a:solidFill>
              </a:rPr>
              <a:t>flokki</a:t>
            </a:r>
            <a:endParaRPr lang="da-DK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400" dirty="0" err="1" smtClean="0"/>
              <a:t>Lærarar</a:t>
            </a:r>
            <a:r>
              <a:rPr lang="da-DK" sz="2400" dirty="0" smtClean="0"/>
              <a:t> </a:t>
            </a:r>
            <a:r>
              <a:rPr lang="da-DK" sz="2400" dirty="0" err="1"/>
              <a:t>fara</a:t>
            </a:r>
            <a:r>
              <a:rPr lang="da-DK" sz="2400" dirty="0"/>
              <a:t> á </a:t>
            </a:r>
            <a:r>
              <a:rPr lang="da-DK" sz="2400" dirty="0" err="1"/>
              <a:t>skeið</a:t>
            </a:r>
            <a:r>
              <a:rPr lang="da-DK" sz="2400" dirty="0"/>
              <a:t> </a:t>
            </a:r>
            <a:r>
              <a:rPr lang="da-DK" sz="2400" dirty="0" err="1"/>
              <a:t>í</a:t>
            </a:r>
            <a:r>
              <a:rPr lang="da-DK" sz="2400" dirty="0"/>
              <a:t> </a:t>
            </a:r>
            <a:r>
              <a:rPr lang="da-DK" sz="2400" dirty="0" err="1" smtClean="0"/>
              <a:t>ferðslu</a:t>
            </a:r>
            <a:endParaRPr lang="da-DK" dirty="0" smtClean="0"/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835" y="6054328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Billede 4" descr="RFFSúk_228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4" b="-20942"/>
          <a:stretch/>
        </p:blipFill>
        <p:spPr>
          <a:xfrm>
            <a:off x="7062216" y="3690000"/>
            <a:ext cx="2081784" cy="29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43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1F497D"/>
                </a:solidFill>
              </a:rPr>
              <a:t>STYRKJA SAMSTARVIÐ</a:t>
            </a:r>
            <a:endParaRPr lang="da-DK" dirty="0">
              <a:solidFill>
                <a:srgbClr val="1F497D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da-DK" sz="2400" dirty="0" err="1" smtClean="0">
                <a:solidFill>
                  <a:srgbClr val="000000"/>
                </a:solidFill>
              </a:rPr>
              <a:t>Málið</a:t>
            </a:r>
            <a:r>
              <a:rPr lang="da-DK" sz="2400" dirty="0" smtClean="0">
                <a:solidFill>
                  <a:srgbClr val="000000"/>
                </a:solidFill>
              </a:rPr>
              <a:t>:</a:t>
            </a:r>
          </a:p>
          <a:p>
            <a:pPr marL="457200" lvl="1" indent="0">
              <a:buNone/>
            </a:pPr>
            <a:r>
              <a:rPr lang="da-DK" sz="2400" dirty="0" smtClean="0">
                <a:solidFill>
                  <a:srgbClr val="000000"/>
                </a:solidFill>
              </a:rPr>
              <a:t>at </a:t>
            </a:r>
            <a:r>
              <a:rPr lang="da-DK" sz="2400" dirty="0" err="1" smtClean="0">
                <a:solidFill>
                  <a:srgbClr val="000000"/>
                </a:solidFill>
              </a:rPr>
              <a:t>fáa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styrkt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samstarvið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millum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foreldur</a:t>
            </a:r>
            <a:r>
              <a:rPr lang="da-DK" sz="2400" dirty="0" smtClean="0">
                <a:solidFill>
                  <a:srgbClr val="000000"/>
                </a:solidFill>
              </a:rPr>
              <a:t>, </a:t>
            </a:r>
            <a:r>
              <a:rPr lang="da-DK" sz="2400" dirty="0" err="1" smtClean="0">
                <a:solidFill>
                  <a:srgbClr val="000000"/>
                </a:solidFill>
              </a:rPr>
              <a:t>skúla</a:t>
            </a:r>
            <a:r>
              <a:rPr lang="da-DK" sz="2400" dirty="0" smtClean="0">
                <a:solidFill>
                  <a:srgbClr val="000000"/>
                </a:solidFill>
              </a:rPr>
              <a:t>, </a:t>
            </a:r>
            <a:r>
              <a:rPr lang="da-DK" sz="2400" dirty="0" err="1" smtClean="0">
                <a:solidFill>
                  <a:srgbClr val="000000"/>
                </a:solidFill>
              </a:rPr>
              <a:t>kommunu</a:t>
            </a:r>
            <a:r>
              <a:rPr lang="da-DK" sz="2400" dirty="0" smtClean="0">
                <a:solidFill>
                  <a:srgbClr val="000000"/>
                </a:solidFill>
              </a:rPr>
              <a:t> og </a:t>
            </a:r>
            <a:r>
              <a:rPr lang="da-DK" sz="2400" dirty="0" err="1" smtClean="0">
                <a:solidFill>
                  <a:srgbClr val="000000"/>
                </a:solidFill>
              </a:rPr>
              <a:t>logreglu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um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møguligar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betringar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í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sambandi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við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ferðsluumhvørvið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við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skúlan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</a:p>
          <a:p>
            <a:pPr marL="457200" lvl="1" indent="0">
              <a:buNone/>
            </a:pPr>
            <a:endParaRPr lang="da-DK" sz="2400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da-DK" sz="2400" dirty="0" smtClean="0">
                <a:solidFill>
                  <a:srgbClr val="000000"/>
                </a:solidFill>
              </a:rPr>
              <a:t>Samstarv </a:t>
            </a:r>
            <a:r>
              <a:rPr lang="da-DK" sz="2400" dirty="0" err="1" smtClean="0">
                <a:solidFill>
                  <a:srgbClr val="000000"/>
                </a:solidFill>
              </a:rPr>
              <a:t>við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foreldur</a:t>
            </a:r>
            <a:r>
              <a:rPr lang="da-DK" sz="2400" dirty="0" smtClean="0">
                <a:solidFill>
                  <a:srgbClr val="000000"/>
                </a:solidFill>
              </a:rPr>
              <a:t>:</a:t>
            </a:r>
            <a:endParaRPr lang="da-DK" sz="2400" dirty="0">
              <a:solidFill>
                <a:srgbClr val="000000"/>
              </a:solidFill>
            </a:endParaRPr>
          </a:p>
          <a:p>
            <a:pPr lvl="1"/>
            <a:r>
              <a:rPr lang="da-DK" sz="2400" dirty="0" err="1" smtClean="0">
                <a:solidFill>
                  <a:srgbClr val="000000"/>
                </a:solidFill>
              </a:rPr>
              <a:t>Taka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ferðslu</a:t>
            </a:r>
            <a:r>
              <a:rPr lang="da-DK" sz="2400" dirty="0" smtClean="0">
                <a:solidFill>
                  <a:srgbClr val="000000"/>
                </a:solidFill>
              </a:rPr>
              <a:t> sum </a:t>
            </a:r>
            <a:r>
              <a:rPr lang="da-DK" sz="2400" dirty="0" err="1" smtClean="0">
                <a:solidFill>
                  <a:srgbClr val="000000"/>
                </a:solidFill>
              </a:rPr>
              <a:t>evni</a:t>
            </a:r>
            <a:r>
              <a:rPr lang="da-DK" sz="2400" dirty="0" smtClean="0">
                <a:solidFill>
                  <a:srgbClr val="000000"/>
                </a:solidFill>
              </a:rPr>
              <a:t> á </a:t>
            </a:r>
            <a:r>
              <a:rPr lang="da-DK" sz="2400" dirty="0" err="1" smtClean="0">
                <a:solidFill>
                  <a:srgbClr val="000000"/>
                </a:solidFill>
              </a:rPr>
              <a:t>foreldrafundi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í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hvørjum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undirvísingarparti</a:t>
            </a:r>
            <a:r>
              <a:rPr lang="da-DK" sz="2400" dirty="0" smtClean="0">
                <a:solidFill>
                  <a:srgbClr val="000000"/>
                </a:solidFill>
              </a:rPr>
              <a:t> (</a:t>
            </a:r>
            <a:r>
              <a:rPr lang="da-DK" sz="2400" dirty="0" err="1" smtClean="0">
                <a:solidFill>
                  <a:srgbClr val="000000"/>
                </a:solidFill>
              </a:rPr>
              <a:t>útgangsstøði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í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tilfari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hjá</a:t>
            </a:r>
            <a:r>
              <a:rPr lang="da-DK" sz="2400" dirty="0" smtClean="0">
                <a:solidFill>
                  <a:srgbClr val="000000"/>
                </a:solidFill>
              </a:rPr>
              <a:t> RFF) </a:t>
            </a:r>
          </a:p>
          <a:p>
            <a:pPr marL="457200" lvl="1" indent="0">
              <a:buNone/>
            </a:pPr>
            <a:endParaRPr lang="da-DK" sz="2400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da-DK" sz="2400" dirty="0" smtClean="0">
                <a:solidFill>
                  <a:srgbClr val="000000"/>
                </a:solidFill>
              </a:rPr>
              <a:t>Samstarv </a:t>
            </a:r>
            <a:r>
              <a:rPr lang="da-DK" sz="2400" dirty="0" err="1" smtClean="0">
                <a:solidFill>
                  <a:srgbClr val="000000"/>
                </a:solidFill>
              </a:rPr>
              <a:t>við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kommunu</a:t>
            </a:r>
            <a:r>
              <a:rPr lang="da-DK" sz="2400" dirty="0" smtClean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da-DK" sz="2400" dirty="0" err="1"/>
              <a:t>Fáa</a:t>
            </a:r>
            <a:r>
              <a:rPr lang="da-DK" sz="2400" dirty="0"/>
              <a:t> </a:t>
            </a:r>
            <a:r>
              <a:rPr lang="da-DK" sz="2400" dirty="0" err="1"/>
              <a:t>arbeiðið</a:t>
            </a:r>
            <a:r>
              <a:rPr lang="da-DK" sz="2400" dirty="0"/>
              <a:t>, sum er </a:t>
            </a:r>
            <a:r>
              <a:rPr lang="da-DK" sz="2400" dirty="0" err="1"/>
              <a:t>í</a:t>
            </a:r>
            <a:r>
              <a:rPr lang="da-DK" sz="2400" dirty="0"/>
              <a:t> </a:t>
            </a:r>
            <a:r>
              <a:rPr lang="da-DK" sz="2400" dirty="0" err="1"/>
              <a:t>gongd</a:t>
            </a:r>
            <a:r>
              <a:rPr lang="da-DK" sz="2400" dirty="0"/>
              <a:t> á </a:t>
            </a:r>
            <a:r>
              <a:rPr lang="da-DK" sz="2400" dirty="0" err="1"/>
              <a:t>Løgmannabreyt</a:t>
            </a:r>
            <a:r>
              <a:rPr lang="da-DK" sz="2400" dirty="0"/>
              <a:t> </a:t>
            </a:r>
            <a:r>
              <a:rPr lang="da-DK" sz="2400" dirty="0" err="1"/>
              <a:t>liðugt</a:t>
            </a:r>
            <a:r>
              <a:rPr lang="da-DK" sz="2400" dirty="0"/>
              <a:t> </a:t>
            </a:r>
            <a:endParaRPr lang="da-DK" sz="2400" dirty="0" smtClean="0"/>
          </a:p>
          <a:p>
            <a:pPr lvl="1"/>
            <a:r>
              <a:rPr lang="da-DK" sz="2400" dirty="0" err="1" smtClean="0">
                <a:solidFill>
                  <a:srgbClr val="000000"/>
                </a:solidFill>
              </a:rPr>
              <a:t>Gøtulj</a:t>
            </a:r>
            <a:r>
              <a:rPr lang="da-DK" sz="2400" dirty="0" err="1" smtClean="0">
                <a:solidFill>
                  <a:srgbClr val="000000"/>
                </a:solidFill>
              </a:rPr>
              <a:t>ós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smtClean="0">
                <a:solidFill>
                  <a:srgbClr val="000000"/>
                </a:solidFill>
              </a:rPr>
              <a:t>á </a:t>
            </a:r>
            <a:r>
              <a:rPr lang="da-DK" sz="2400" dirty="0" err="1" smtClean="0">
                <a:solidFill>
                  <a:srgbClr val="000000"/>
                </a:solidFill>
              </a:rPr>
              <a:t>Karlamagnusarbreyt</a:t>
            </a:r>
            <a:endParaRPr lang="da-DK" sz="2400" dirty="0">
              <a:solidFill>
                <a:srgbClr val="000000"/>
              </a:solidFill>
            </a:endParaRPr>
          </a:p>
          <a:p>
            <a:pPr lvl="1"/>
            <a:r>
              <a:rPr lang="da-DK" sz="2400" dirty="0" err="1" smtClean="0">
                <a:solidFill>
                  <a:srgbClr val="000000"/>
                </a:solidFill>
              </a:rPr>
              <a:t>Ferðsluskelti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við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m.a.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høvuðsinngongdina</a:t>
            </a:r>
            <a:endParaRPr lang="da-DK" sz="2400" dirty="0" smtClean="0">
              <a:solidFill>
                <a:srgbClr val="000000"/>
              </a:solidFill>
            </a:endParaRPr>
          </a:p>
          <a:p>
            <a:pPr lvl="1"/>
            <a:r>
              <a:rPr lang="da-DK" sz="2400" dirty="0" err="1" smtClean="0">
                <a:solidFill>
                  <a:srgbClr val="000000"/>
                </a:solidFill>
              </a:rPr>
              <a:t>Merkingar</a:t>
            </a:r>
            <a:endParaRPr lang="da-DK" sz="2000" dirty="0" smtClean="0">
              <a:solidFill>
                <a:srgbClr val="000000"/>
              </a:solidFill>
            </a:endParaRPr>
          </a:p>
          <a:p>
            <a:pPr marL="914400" lvl="2" indent="0">
              <a:buNone/>
            </a:pPr>
            <a:endParaRPr lang="da-DK" sz="2000" dirty="0">
              <a:solidFill>
                <a:srgbClr val="000000"/>
              </a:solidFill>
            </a:endParaRPr>
          </a:p>
          <a:p>
            <a:pPr marL="514350" lvl="1" indent="0">
              <a:buNone/>
            </a:pPr>
            <a:endParaRPr lang="da-DK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835" y="6054328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Billede 4" descr="Gonguteigu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688" y="3070416"/>
            <a:ext cx="1524000" cy="1445160"/>
          </a:xfrm>
          <a:prstGeom prst="rect">
            <a:avLst/>
          </a:prstGeom>
        </p:spPr>
      </p:pic>
      <p:pic>
        <p:nvPicPr>
          <p:cNvPr id="6" name="Billede 5" descr="súkklubreyt boðskelti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117" t="-56117" r="-56117" b="-56117"/>
          <a:stretch/>
        </p:blipFill>
        <p:spPr>
          <a:xfrm>
            <a:off x="6863252" y="380959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1F497D"/>
                </a:solidFill>
              </a:rPr>
              <a:t>VERKSETING</a:t>
            </a:r>
            <a:endParaRPr lang="da-DK" dirty="0">
              <a:solidFill>
                <a:srgbClr val="1F497D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5949926" cy="4379727"/>
          </a:xfrm>
        </p:spPr>
        <p:txBody>
          <a:bodyPr>
            <a:normAutofit/>
          </a:bodyPr>
          <a:lstStyle/>
          <a:p>
            <a:pPr lvl="1"/>
            <a:r>
              <a:rPr lang="da-DK" dirty="0" err="1" smtClean="0"/>
              <a:t>Samskifta</a:t>
            </a:r>
            <a:r>
              <a:rPr lang="da-DK" dirty="0" smtClean="0"/>
              <a:t> </a:t>
            </a:r>
            <a:r>
              <a:rPr lang="da-DK" dirty="0" err="1" smtClean="0"/>
              <a:t>politikkin</a:t>
            </a:r>
            <a:r>
              <a:rPr lang="da-DK" dirty="0" smtClean="0"/>
              <a:t> til </a:t>
            </a:r>
            <a:r>
              <a:rPr lang="da-DK" dirty="0" err="1" smtClean="0"/>
              <a:t>foreldrini</a:t>
            </a:r>
            <a:r>
              <a:rPr lang="da-DK" dirty="0" smtClean="0"/>
              <a:t>:</a:t>
            </a:r>
          </a:p>
          <a:p>
            <a:pPr marL="457200" lvl="1" indent="0">
              <a:buNone/>
            </a:pPr>
            <a:r>
              <a:rPr lang="da-DK" dirty="0" smtClean="0"/>
              <a:t>	</a:t>
            </a:r>
            <a:r>
              <a:rPr lang="da-DK" dirty="0" err="1" smtClean="0"/>
              <a:t>faldari</a:t>
            </a:r>
            <a:r>
              <a:rPr lang="da-DK" dirty="0"/>
              <a:t>/</a:t>
            </a:r>
            <a:r>
              <a:rPr lang="da-DK" dirty="0" err="1" smtClean="0"/>
              <a:t>heimasíðu</a:t>
            </a:r>
            <a:r>
              <a:rPr lang="da-DK" dirty="0" smtClean="0"/>
              <a:t> og á 	</a:t>
            </a:r>
            <a:r>
              <a:rPr lang="da-DK" dirty="0" err="1" smtClean="0"/>
              <a:t>foreldrafundi</a:t>
            </a:r>
            <a:endParaRPr lang="da-DK" dirty="0" smtClean="0"/>
          </a:p>
          <a:p>
            <a:pPr lvl="1">
              <a:buFontTx/>
              <a:buChar char="-"/>
            </a:pPr>
            <a:r>
              <a:rPr lang="da-DK" dirty="0" smtClean="0"/>
              <a:t>’Event’</a:t>
            </a:r>
            <a:endParaRPr lang="da-DK" dirty="0"/>
          </a:p>
          <a:p>
            <a:pPr marL="457200" lvl="1" indent="0">
              <a:buNone/>
            </a:pPr>
            <a:endParaRPr lang="da-DK" dirty="0" smtClean="0"/>
          </a:p>
          <a:p>
            <a:pPr lvl="2">
              <a:buFontTx/>
              <a:buChar char="-"/>
            </a:pPr>
            <a:endParaRPr lang="da-DK" sz="2000" dirty="0" smtClean="0">
              <a:solidFill>
                <a:srgbClr val="4F81BD"/>
              </a:solidFill>
            </a:endParaRPr>
          </a:p>
          <a:p>
            <a:pPr marL="0" indent="0">
              <a:buNone/>
            </a:pPr>
            <a:endParaRPr lang="da-DK" dirty="0" smtClean="0"/>
          </a:p>
          <a:p>
            <a:pPr marL="342900" lvl="1" indent="-342900">
              <a:buFont typeface="Arial"/>
              <a:buChar char="•"/>
            </a:pPr>
            <a:r>
              <a:rPr lang="da-DK" dirty="0" err="1"/>
              <a:t>Skúlastýrið</a:t>
            </a:r>
            <a:r>
              <a:rPr lang="da-DK" dirty="0"/>
              <a:t>: </a:t>
            </a:r>
            <a:r>
              <a:rPr lang="da-DK" dirty="0" err="1"/>
              <a:t>Ferðsla</a:t>
            </a:r>
            <a:r>
              <a:rPr lang="da-DK" dirty="0"/>
              <a:t> </a:t>
            </a:r>
            <a:r>
              <a:rPr lang="da-DK" dirty="0" smtClean="0"/>
              <a:t>er </a:t>
            </a:r>
            <a:r>
              <a:rPr lang="da-DK" dirty="0"/>
              <a:t>fast </a:t>
            </a:r>
            <a:r>
              <a:rPr lang="da-DK" dirty="0" err="1" smtClean="0"/>
              <a:t>evni</a:t>
            </a:r>
            <a:r>
              <a:rPr lang="da-DK" dirty="0" smtClean="0"/>
              <a:t> </a:t>
            </a:r>
            <a:r>
              <a:rPr lang="da-DK" dirty="0"/>
              <a:t>á </a:t>
            </a:r>
            <a:r>
              <a:rPr lang="da-DK" dirty="0" err="1"/>
              <a:t>dagskránni</a:t>
            </a:r>
            <a:r>
              <a:rPr lang="da-DK" dirty="0"/>
              <a:t> </a:t>
            </a:r>
            <a:r>
              <a:rPr lang="da-DK" dirty="0" err="1"/>
              <a:t>hjá</a:t>
            </a:r>
            <a:r>
              <a:rPr lang="da-DK" dirty="0"/>
              <a:t> </a:t>
            </a:r>
            <a:r>
              <a:rPr lang="da-DK" dirty="0" err="1"/>
              <a:t>skúlastýrinum</a:t>
            </a:r>
            <a:r>
              <a:rPr lang="da-DK" dirty="0"/>
              <a:t> </a:t>
            </a:r>
            <a:r>
              <a:rPr lang="da-DK" dirty="0" err="1"/>
              <a:t>árliga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Billede 4" descr="RFF_54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01" t="-18924" r="-9901" b="6373"/>
          <a:stretch/>
        </p:blipFill>
        <p:spPr>
          <a:xfrm>
            <a:off x="6407126" y="3644721"/>
            <a:ext cx="2897696" cy="2011200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835" y="6054328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3923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2"/>
                </a:solidFill>
              </a:rPr>
              <a:t>FERÐSLUPOLITIKKUR 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38419" y="1278334"/>
            <a:ext cx="5363879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 err="1" smtClean="0"/>
              <a:t>Inniber</a:t>
            </a:r>
            <a:r>
              <a:rPr lang="da-DK" dirty="0" smtClean="0"/>
              <a:t>:</a:t>
            </a:r>
          </a:p>
          <a:p>
            <a:pPr lvl="1"/>
            <a:r>
              <a:rPr lang="da-DK" sz="2400" dirty="0" smtClean="0"/>
              <a:t>at </a:t>
            </a:r>
            <a:r>
              <a:rPr lang="da-DK" sz="2400" dirty="0" err="1" smtClean="0"/>
              <a:t>ferðsluviðurskiftini</a:t>
            </a:r>
            <a:r>
              <a:rPr lang="da-DK" sz="2400" dirty="0" smtClean="0"/>
              <a:t> </a:t>
            </a:r>
            <a:r>
              <a:rPr lang="da-DK" sz="2400" dirty="0" err="1" smtClean="0"/>
              <a:t>við</a:t>
            </a:r>
            <a:r>
              <a:rPr lang="da-DK" sz="2400" dirty="0" smtClean="0"/>
              <a:t> </a:t>
            </a:r>
            <a:r>
              <a:rPr lang="da-DK" sz="2400" dirty="0" err="1" smtClean="0"/>
              <a:t>skúlan</a:t>
            </a:r>
            <a:r>
              <a:rPr lang="da-DK" sz="2400" dirty="0" smtClean="0"/>
              <a:t> </a:t>
            </a:r>
            <a:r>
              <a:rPr lang="da-DK" sz="2400" dirty="0" err="1" smtClean="0"/>
              <a:t>vera</a:t>
            </a:r>
            <a:r>
              <a:rPr lang="da-DK" sz="2400" dirty="0" smtClean="0"/>
              <a:t> </a:t>
            </a:r>
            <a:r>
              <a:rPr lang="da-DK" sz="2400" dirty="0" err="1" smtClean="0"/>
              <a:t>skipað</a:t>
            </a:r>
            <a:endParaRPr lang="da-DK" sz="2400" dirty="0" smtClean="0"/>
          </a:p>
          <a:p>
            <a:pPr marL="0" indent="0">
              <a:buNone/>
            </a:pPr>
            <a:endParaRPr lang="da-DK" sz="2400" dirty="0" smtClean="0"/>
          </a:p>
          <a:p>
            <a:pPr lvl="1"/>
            <a:r>
              <a:rPr lang="da-DK" sz="2400" dirty="0" smtClean="0"/>
              <a:t>at </a:t>
            </a:r>
            <a:r>
              <a:rPr lang="da-DK" sz="2400" dirty="0" err="1" smtClean="0"/>
              <a:t>foreldur</a:t>
            </a:r>
            <a:r>
              <a:rPr lang="da-DK" sz="2400" dirty="0" smtClean="0"/>
              <a:t>, </a:t>
            </a:r>
            <a:r>
              <a:rPr lang="da-DK" sz="2400" dirty="0" err="1" smtClean="0"/>
              <a:t>starvsfólk</a:t>
            </a:r>
            <a:r>
              <a:rPr lang="da-DK" sz="2400" dirty="0" smtClean="0"/>
              <a:t> og </a:t>
            </a:r>
            <a:r>
              <a:rPr lang="da-DK" sz="2400" dirty="0" err="1" smtClean="0"/>
              <a:t>næmingar</a:t>
            </a:r>
            <a:r>
              <a:rPr lang="da-DK" sz="2400" dirty="0" smtClean="0"/>
              <a:t> </a:t>
            </a:r>
            <a:r>
              <a:rPr lang="da-DK" sz="2400" dirty="0" err="1" smtClean="0"/>
              <a:t>eru</a:t>
            </a:r>
            <a:r>
              <a:rPr lang="da-DK" sz="2400" dirty="0" smtClean="0"/>
              <a:t> </a:t>
            </a:r>
            <a:r>
              <a:rPr lang="da-DK" sz="2400" dirty="0" err="1" smtClean="0"/>
              <a:t>meira</a:t>
            </a:r>
            <a:r>
              <a:rPr lang="da-DK" sz="2400" dirty="0" smtClean="0"/>
              <a:t> </a:t>
            </a:r>
            <a:r>
              <a:rPr lang="da-DK" sz="2400" dirty="0" err="1" smtClean="0"/>
              <a:t>tilvitað</a:t>
            </a:r>
            <a:r>
              <a:rPr lang="da-DK" sz="2400" dirty="0" smtClean="0"/>
              <a:t> </a:t>
            </a:r>
            <a:r>
              <a:rPr lang="da-DK" sz="2400" dirty="0" err="1" smtClean="0"/>
              <a:t>um</a:t>
            </a:r>
            <a:r>
              <a:rPr lang="da-DK" sz="2400" dirty="0" smtClean="0"/>
              <a:t> </a:t>
            </a:r>
            <a:r>
              <a:rPr lang="da-DK" sz="2400" dirty="0" err="1" smtClean="0"/>
              <a:t>ferðslu</a:t>
            </a:r>
            <a:endParaRPr lang="da-DK" sz="2400" dirty="0" smtClean="0"/>
          </a:p>
          <a:p>
            <a:endParaRPr lang="da-DK" sz="2400" dirty="0" smtClean="0"/>
          </a:p>
          <a:p>
            <a:pPr lvl="1"/>
            <a:r>
              <a:rPr lang="da-DK" sz="2400" dirty="0" smtClean="0"/>
              <a:t>at </a:t>
            </a:r>
            <a:r>
              <a:rPr lang="da-DK" sz="2400" dirty="0" err="1" smtClean="0"/>
              <a:t>samstarvið</a:t>
            </a:r>
            <a:r>
              <a:rPr lang="da-DK" sz="2400" dirty="0" smtClean="0"/>
              <a:t> </a:t>
            </a:r>
            <a:r>
              <a:rPr lang="da-DK" sz="2400" dirty="0" err="1" smtClean="0"/>
              <a:t>við</a:t>
            </a:r>
            <a:r>
              <a:rPr lang="da-DK" sz="2400" dirty="0" smtClean="0"/>
              <a:t> </a:t>
            </a:r>
            <a:r>
              <a:rPr lang="da-DK" sz="2400" dirty="0" err="1"/>
              <a:t>f</a:t>
            </a:r>
            <a:r>
              <a:rPr lang="da-DK" sz="2400" dirty="0" err="1" smtClean="0"/>
              <a:t>oreldur</a:t>
            </a:r>
            <a:r>
              <a:rPr lang="da-DK" sz="2400" dirty="0" smtClean="0"/>
              <a:t>, </a:t>
            </a:r>
            <a:r>
              <a:rPr lang="da-DK" sz="2400" dirty="0" err="1" smtClean="0"/>
              <a:t>kommunu</a:t>
            </a:r>
            <a:r>
              <a:rPr lang="da-DK" sz="2400" dirty="0" smtClean="0"/>
              <a:t> og </a:t>
            </a:r>
            <a:r>
              <a:rPr lang="da-DK" sz="2400" dirty="0" err="1" smtClean="0"/>
              <a:t>løgregluna</a:t>
            </a:r>
            <a:r>
              <a:rPr lang="da-DK" sz="2400" dirty="0" smtClean="0"/>
              <a:t> </a:t>
            </a:r>
            <a:r>
              <a:rPr lang="da-DK" sz="2400" dirty="0" err="1" smtClean="0"/>
              <a:t>gerst</a:t>
            </a:r>
            <a:r>
              <a:rPr lang="da-DK" sz="2400" dirty="0" smtClean="0"/>
              <a:t> </a:t>
            </a:r>
            <a:r>
              <a:rPr lang="da-DK" sz="2400" dirty="0" err="1" smtClean="0"/>
              <a:t>betri</a:t>
            </a:r>
            <a:endParaRPr lang="da-DK" sz="2400" dirty="0" smtClean="0"/>
          </a:p>
          <a:p>
            <a:pPr marL="0" indent="0">
              <a:buNone/>
            </a:pPr>
            <a:endParaRPr lang="da-DK" sz="2400" dirty="0" smtClean="0"/>
          </a:p>
          <a:p>
            <a:pPr lvl="1"/>
            <a:r>
              <a:rPr lang="da-DK" sz="2400" dirty="0" smtClean="0"/>
              <a:t>at </a:t>
            </a:r>
            <a:r>
              <a:rPr lang="da-DK" sz="2400" dirty="0" err="1" smtClean="0"/>
              <a:t>skúlin</a:t>
            </a:r>
            <a:r>
              <a:rPr lang="da-DK" sz="2400" dirty="0" smtClean="0"/>
              <a:t> </a:t>
            </a:r>
            <a:r>
              <a:rPr lang="da-DK" sz="2400" dirty="0" err="1" smtClean="0"/>
              <a:t>hevur</a:t>
            </a:r>
            <a:r>
              <a:rPr lang="da-DK" sz="2400" dirty="0" smtClean="0"/>
              <a:t> </a:t>
            </a:r>
            <a:r>
              <a:rPr lang="da-DK" sz="2400" dirty="0" err="1"/>
              <a:t>meira</a:t>
            </a:r>
            <a:r>
              <a:rPr lang="da-DK" sz="2400" dirty="0"/>
              <a:t> fokus á </a:t>
            </a:r>
            <a:r>
              <a:rPr lang="da-DK" sz="2400" dirty="0" err="1" smtClean="0"/>
              <a:t>ferðslu</a:t>
            </a:r>
            <a:r>
              <a:rPr lang="da-DK" sz="2400" dirty="0" smtClean="0"/>
              <a:t> og </a:t>
            </a:r>
            <a:r>
              <a:rPr lang="da-DK" sz="2400" dirty="0" err="1" smtClean="0"/>
              <a:t>undirvísing</a:t>
            </a:r>
            <a:r>
              <a:rPr lang="da-DK" sz="2400" dirty="0" smtClean="0"/>
              <a:t> </a:t>
            </a:r>
            <a:r>
              <a:rPr lang="da-DK" sz="2400" dirty="0" err="1"/>
              <a:t>í</a:t>
            </a:r>
            <a:r>
              <a:rPr lang="da-DK" sz="2400" dirty="0"/>
              <a:t> </a:t>
            </a:r>
            <a:r>
              <a:rPr lang="da-DK" sz="2400" dirty="0" err="1"/>
              <a:t>ferðslu</a:t>
            </a:r>
            <a:endParaRPr lang="da-DK" sz="2400" dirty="0"/>
          </a:p>
          <a:p>
            <a:pPr marL="0" indent="0">
              <a:buNone/>
            </a:pPr>
            <a:endParaRPr lang="da-DK" sz="24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976" y="5804297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Billede 5" descr="RFF_7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32" y="2239611"/>
            <a:ext cx="2081784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74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76" y="5804297"/>
            <a:ext cx="9180835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59" name="Rectangle 2"/>
          <p:cNvSpPr>
            <a:spLocks/>
          </p:cNvSpPr>
          <p:nvPr/>
        </p:nvSpPr>
        <p:spPr bwMode="auto">
          <a:xfrm>
            <a:off x="2250281" y="6697266"/>
            <a:ext cx="6902648" cy="4464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a-DK"/>
          </a:p>
        </p:txBody>
      </p:sp>
      <p:sp>
        <p:nvSpPr>
          <p:cNvPr id="173060" name="Rectangle 3"/>
          <p:cNvSpPr>
            <a:spLocks/>
          </p:cNvSpPr>
          <p:nvPr/>
        </p:nvSpPr>
        <p:spPr bwMode="auto">
          <a:xfrm flipV="1">
            <a:off x="339328" y="4585394"/>
            <a:ext cx="107156" cy="18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20000"/>
              </a:lnSpc>
            </a:pPr>
            <a:endParaRPr lang="da-DK" sz="1300">
              <a:latin typeface="Verdana" charset="0"/>
              <a:cs typeface="Verdana" charset="0"/>
              <a:sym typeface="Verdana" charset="0"/>
            </a:endParaRPr>
          </a:p>
        </p:txBody>
      </p:sp>
      <p:sp>
        <p:nvSpPr>
          <p:cNvPr id="173061" name="Rectangle 4"/>
          <p:cNvSpPr>
            <a:spLocks/>
          </p:cNvSpPr>
          <p:nvPr/>
        </p:nvSpPr>
        <p:spPr bwMode="auto">
          <a:xfrm>
            <a:off x="339328" y="565950"/>
            <a:ext cx="8402836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 err="1">
                <a:solidFill>
                  <a:srgbClr val="1F497D"/>
                </a:solidFill>
                <a:sym typeface="Verdana Bold" charset="0"/>
              </a:rPr>
              <a:t>Skulu</a:t>
            </a:r>
            <a:r>
              <a:rPr lang="en-US" sz="2000" dirty="0">
                <a:solidFill>
                  <a:srgbClr val="1F497D"/>
                </a:solidFill>
                <a:sym typeface="Verdana Bold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sym typeface="Verdana Bold" charset="0"/>
              </a:rPr>
              <a:t>børnini</a:t>
            </a:r>
            <a:r>
              <a:rPr lang="en-US" sz="2000" dirty="0">
                <a:solidFill>
                  <a:srgbClr val="1F497D"/>
                </a:solidFill>
                <a:sym typeface="Verdana Bold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sym typeface="Verdana Bold" charset="0"/>
              </a:rPr>
              <a:t>læra</a:t>
            </a:r>
            <a:r>
              <a:rPr lang="en-US" sz="2000" dirty="0">
                <a:solidFill>
                  <a:srgbClr val="1F497D"/>
                </a:solidFill>
                <a:sym typeface="Verdana Bold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sym typeface="Verdana Bold" charset="0"/>
              </a:rPr>
              <a:t>ferðslumentan</a:t>
            </a:r>
            <a:r>
              <a:rPr lang="en-US" sz="2000" dirty="0">
                <a:solidFill>
                  <a:srgbClr val="1F497D"/>
                </a:solidFill>
                <a:sym typeface="Verdana Bold" charset="0"/>
              </a:rPr>
              <a:t>, </a:t>
            </a:r>
            <a:r>
              <a:rPr lang="en-US" sz="2000" dirty="0" err="1">
                <a:solidFill>
                  <a:srgbClr val="1F497D"/>
                </a:solidFill>
                <a:sym typeface="Verdana Bold" charset="0"/>
              </a:rPr>
              <a:t>mugu</a:t>
            </a:r>
            <a:r>
              <a:rPr lang="en-US" sz="2000" dirty="0">
                <a:solidFill>
                  <a:srgbClr val="1F497D"/>
                </a:solidFill>
                <a:sym typeface="Verdana Bold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sym typeface="Verdana Bold" charset="0"/>
              </a:rPr>
              <a:t>tey</a:t>
            </a:r>
            <a:r>
              <a:rPr lang="en-US" sz="2000" dirty="0">
                <a:solidFill>
                  <a:srgbClr val="1F497D"/>
                </a:solidFill>
                <a:sym typeface="Verdana Bold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sym typeface="Verdana Bold" charset="0"/>
              </a:rPr>
              <a:t>vera</a:t>
            </a:r>
            <a:r>
              <a:rPr lang="en-US" sz="2000" dirty="0">
                <a:solidFill>
                  <a:srgbClr val="1F497D"/>
                </a:solidFill>
                <a:sym typeface="Verdana Bold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sym typeface="Verdana Bold" charset="0"/>
              </a:rPr>
              <a:t>ein</a:t>
            </a:r>
            <a:r>
              <a:rPr lang="en-US" sz="2000" dirty="0">
                <a:solidFill>
                  <a:srgbClr val="1F497D"/>
                </a:solidFill>
                <a:sym typeface="Verdana Bold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sym typeface="Verdana Bold" charset="0"/>
              </a:rPr>
              <a:t>virkin</a:t>
            </a:r>
            <a:r>
              <a:rPr lang="en-US" sz="2000" dirty="0">
                <a:solidFill>
                  <a:srgbClr val="1F497D"/>
                </a:solidFill>
                <a:sym typeface="Verdana Bold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sym typeface="Verdana Bold" charset="0"/>
              </a:rPr>
              <a:t>partur</a:t>
            </a:r>
            <a:r>
              <a:rPr lang="en-US" sz="2000" dirty="0">
                <a:solidFill>
                  <a:srgbClr val="1F497D"/>
                </a:solidFill>
                <a:sym typeface="Verdana Bold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sym typeface="Verdana Bold" charset="0"/>
              </a:rPr>
              <a:t>av</a:t>
            </a:r>
            <a:r>
              <a:rPr lang="en-US" sz="2000" dirty="0">
                <a:solidFill>
                  <a:srgbClr val="1F497D"/>
                </a:solidFill>
                <a:sym typeface="Verdana Bold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sym typeface="Verdana Bold" charset="0"/>
              </a:rPr>
              <a:t>henn</a:t>
            </a:r>
            <a:r>
              <a:rPr lang="en-US" sz="2000" dirty="0" err="1">
                <a:solidFill>
                  <a:schemeClr val="tx2"/>
                </a:solidFill>
                <a:latin typeface="Verdana Bold" charset="0"/>
                <a:cs typeface="Verdana Bold" charset="0"/>
                <a:sym typeface="Verdana Bold" charset="0"/>
              </a:rPr>
              <a:t>i</a:t>
            </a:r>
            <a:endParaRPr lang="en-US" sz="2000" dirty="0">
              <a:solidFill>
                <a:schemeClr val="tx2"/>
              </a:solidFill>
              <a:latin typeface="Verdana Bold" charset="0"/>
              <a:cs typeface="Verdana Bold" charset="0"/>
              <a:sym typeface="Verdana Bold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65131709"/>
              </p:ext>
            </p:extLst>
          </p:nvPr>
        </p:nvGraphicFramePr>
        <p:xfrm>
          <a:off x="976168" y="1540943"/>
          <a:ext cx="6637735" cy="4125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741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INNIHALD </a:t>
            </a:r>
            <a:r>
              <a:rPr lang="da-DK" sz="4000" dirty="0" err="1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Í</a:t>
            </a:r>
            <a:r>
              <a:rPr lang="da-DK" sz="4000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 FERÐSLUPOLITIKKI</a:t>
            </a:r>
            <a:endParaRPr lang="da-DK" sz="4000" dirty="0">
              <a:solidFill>
                <a:srgbClr val="1F497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241538" y="1600200"/>
            <a:ext cx="4445261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da-DK" b="1" dirty="0" err="1" smtClean="0"/>
              <a:t>Yvirskipað</a:t>
            </a:r>
            <a:r>
              <a:rPr lang="da-DK" b="1" dirty="0" smtClean="0"/>
              <a:t> </a:t>
            </a:r>
            <a:r>
              <a:rPr lang="da-DK" b="1" dirty="0" err="1" smtClean="0"/>
              <a:t>mál</a:t>
            </a:r>
            <a:endParaRPr lang="da-DK" b="1" dirty="0" smtClean="0"/>
          </a:p>
          <a:p>
            <a:pPr lvl="2"/>
            <a:r>
              <a:rPr lang="da-DK" dirty="0" err="1" smtClean="0"/>
              <a:t>Ávegis</a:t>
            </a:r>
            <a:endParaRPr lang="da-DK" dirty="0" smtClean="0"/>
          </a:p>
          <a:p>
            <a:pPr lvl="2"/>
            <a:r>
              <a:rPr lang="da-DK" dirty="0" err="1" smtClean="0"/>
              <a:t>Fyrimyndir</a:t>
            </a:r>
            <a:endParaRPr lang="da-DK" dirty="0" smtClean="0"/>
          </a:p>
          <a:p>
            <a:pPr lvl="2"/>
            <a:r>
              <a:rPr lang="da-DK" dirty="0" err="1" smtClean="0"/>
              <a:t>Ferðsluundirvísing</a:t>
            </a:r>
            <a:endParaRPr lang="da-DK" dirty="0" smtClean="0"/>
          </a:p>
          <a:p>
            <a:pPr lvl="2"/>
            <a:r>
              <a:rPr lang="da-DK" dirty="0" smtClean="0"/>
              <a:t>Samstarv</a:t>
            </a:r>
          </a:p>
          <a:p>
            <a:pPr lvl="2"/>
            <a:r>
              <a:rPr lang="da-DK" dirty="0" err="1" smtClean="0"/>
              <a:t>Verkseting</a:t>
            </a:r>
            <a:r>
              <a:rPr lang="da-DK" dirty="0" smtClean="0"/>
              <a:t> av </a:t>
            </a:r>
            <a:r>
              <a:rPr lang="da-DK" dirty="0" err="1" smtClean="0"/>
              <a:t>ferðslupolitikki</a:t>
            </a:r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976" y="5804297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Billede 4" descr="RFF_6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10" y="1895875"/>
            <a:ext cx="2081784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70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58876"/>
          </a:xfrm>
        </p:spPr>
        <p:txBody>
          <a:bodyPr/>
          <a:lstStyle/>
          <a:p>
            <a:r>
              <a:rPr lang="da-DK" dirty="0" smtClean="0">
                <a:solidFill>
                  <a:schemeClr val="tx2"/>
                </a:solidFill>
              </a:rPr>
              <a:t>HVUSSU BYRJAR SKÚLIN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158876"/>
            <a:ext cx="8229600" cy="5445124"/>
          </a:xfrm>
        </p:spPr>
        <p:txBody>
          <a:bodyPr>
            <a:normAutofit/>
          </a:bodyPr>
          <a:lstStyle/>
          <a:p>
            <a:r>
              <a:rPr lang="da-DK" dirty="0" smtClean="0"/>
              <a:t>Set </a:t>
            </a:r>
            <a:r>
              <a:rPr lang="da-DK" dirty="0" err="1" smtClean="0"/>
              <a:t>arbeiðsbólk</a:t>
            </a:r>
            <a:r>
              <a:rPr lang="en-US" dirty="0" smtClean="0"/>
              <a:t>: </a:t>
            </a:r>
            <a:endParaRPr lang="en-US" dirty="0"/>
          </a:p>
          <a:p>
            <a:pPr lvl="1"/>
            <a:r>
              <a:rPr lang="en-US" sz="2000" dirty="0" err="1" smtClean="0"/>
              <a:t>t.d</a:t>
            </a:r>
            <a:r>
              <a:rPr lang="en-US" sz="2000" dirty="0" smtClean="0"/>
              <a:t>. </a:t>
            </a:r>
            <a:r>
              <a:rPr lang="en-US" sz="2000" dirty="0" err="1" smtClean="0"/>
              <a:t>vera</a:t>
            </a:r>
            <a:endParaRPr lang="en-US" sz="2000" dirty="0" smtClean="0"/>
          </a:p>
          <a:p>
            <a:pPr lvl="2"/>
            <a:r>
              <a:rPr lang="en-US" sz="2000" dirty="0" err="1" smtClean="0"/>
              <a:t>Umboð</a:t>
            </a:r>
            <a:r>
              <a:rPr lang="en-US" sz="2000" dirty="0" smtClean="0"/>
              <a:t> </a:t>
            </a:r>
            <a:r>
              <a:rPr lang="en-US" sz="2000" dirty="0" err="1" smtClean="0"/>
              <a:t>fyri</a:t>
            </a:r>
            <a:r>
              <a:rPr lang="en-US" sz="2000" dirty="0" smtClean="0"/>
              <a:t> </a:t>
            </a:r>
            <a:r>
              <a:rPr lang="en-US" sz="2000" dirty="0" err="1" smtClean="0"/>
              <a:t>skúlastýri</a:t>
            </a:r>
            <a:r>
              <a:rPr lang="en-US" sz="2000" dirty="0" smtClean="0"/>
              <a:t>   </a:t>
            </a:r>
          </a:p>
          <a:p>
            <a:pPr lvl="2"/>
            <a:r>
              <a:rPr lang="en-US" sz="2000" dirty="0" err="1" smtClean="0"/>
              <a:t>Skúlaleiðslu</a:t>
            </a:r>
            <a:endParaRPr lang="en-US" sz="2000" dirty="0" smtClean="0"/>
          </a:p>
          <a:p>
            <a:pPr lvl="2"/>
            <a:r>
              <a:rPr lang="en-US" sz="2000" dirty="0" err="1" smtClean="0"/>
              <a:t>Lærari</a:t>
            </a:r>
            <a:endParaRPr lang="en-US" sz="2000" dirty="0" smtClean="0"/>
          </a:p>
          <a:p>
            <a:pPr lvl="2"/>
            <a:r>
              <a:rPr lang="en-US" sz="2000" dirty="0" err="1"/>
              <a:t>O</a:t>
            </a:r>
            <a:r>
              <a:rPr lang="en-US" sz="2000" dirty="0" err="1" smtClean="0"/>
              <a:t>nnur</a:t>
            </a:r>
            <a:endParaRPr lang="en-US" sz="2000" dirty="0" smtClean="0"/>
          </a:p>
          <a:p>
            <a:pPr marL="914400" lvl="2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976" y="5804297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Billede 4" descr="súkklubreyt boðskelti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117" t="-56117" r="-56117" b="-56117"/>
          <a:stretch/>
        </p:blipFill>
        <p:spPr>
          <a:xfrm>
            <a:off x="4586899" y="2308120"/>
            <a:ext cx="2857500" cy="2857500"/>
          </a:xfrm>
          <a:prstGeom prst="rect">
            <a:avLst/>
          </a:prstGeom>
        </p:spPr>
      </p:pic>
      <p:pic>
        <p:nvPicPr>
          <p:cNvPr id="7" name="Billede 6" descr="Gonguteigu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03" y="1758370"/>
            <a:ext cx="1524000" cy="1524000"/>
          </a:xfrm>
          <a:prstGeom prst="rect">
            <a:avLst/>
          </a:prstGeom>
        </p:spPr>
      </p:pic>
      <p:pic>
        <p:nvPicPr>
          <p:cNvPr id="6" name="Billede 5" descr="busssteðgipláss býbussu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16" y="2438400"/>
            <a:ext cx="1244600" cy="622300"/>
          </a:xfrm>
          <a:prstGeom prst="rect">
            <a:avLst/>
          </a:prstGeom>
        </p:spPr>
      </p:pic>
      <p:pic>
        <p:nvPicPr>
          <p:cNvPr id="8" name="Billede 7" descr="gongubreyt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21" t="-42280" r="-18561" b="-42280"/>
          <a:stretch/>
        </p:blipFill>
        <p:spPr>
          <a:xfrm>
            <a:off x="6631200" y="2962405"/>
            <a:ext cx="2055600" cy="2438400"/>
          </a:xfrm>
          <a:prstGeom prst="rect">
            <a:avLst/>
          </a:prstGeom>
        </p:spPr>
      </p:pic>
      <p:pic>
        <p:nvPicPr>
          <p:cNvPr id="9" name="Billede 8" descr="Treytaleys víkiskylda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63" t="-34291" r="-28603" b="-14381"/>
          <a:stretch/>
        </p:blipFill>
        <p:spPr>
          <a:xfrm>
            <a:off x="4698378" y="3956020"/>
            <a:ext cx="2599200" cy="24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01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>
                <a:solidFill>
                  <a:schemeClr val="tx2"/>
                </a:solidFill>
              </a:rPr>
              <a:t>YVIRSKIPAÐ MÁL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8774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2000" dirty="0" smtClean="0">
              <a:solidFill>
                <a:srgbClr val="4F81BD"/>
              </a:solidFill>
            </a:endParaRPr>
          </a:p>
          <a:p>
            <a:pPr marL="0" indent="0">
              <a:buNone/>
            </a:pPr>
            <a:r>
              <a:rPr lang="da-DK" sz="2800" dirty="0" smtClean="0"/>
              <a:t>At </a:t>
            </a:r>
            <a:r>
              <a:rPr lang="da-DK" sz="2800" dirty="0" err="1" smtClean="0"/>
              <a:t>skapa</a:t>
            </a:r>
            <a:r>
              <a:rPr lang="da-DK" sz="2800" dirty="0" smtClean="0"/>
              <a:t> </a:t>
            </a:r>
            <a:r>
              <a:rPr lang="da-DK" sz="2800" dirty="0" err="1"/>
              <a:t>bestu</a:t>
            </a:r>
            <a:r>
              <a:rPr lang="da-DK" sz="2800" dirty="0"/>
              <a:t> </a:t>
            </a:r>
            <a:r>
              <a:rPr lang="da-DK" sz="2800" dirty="0" err="1"/>
              <a:t>fortreytirnar</a:t>
            </a:r>
            <a:r>
              <a:rPr lang="da-DK" sz="2800" dirty="0"/>
              <a:t> </a:t>
            </a:r>
            <a:r>
              <a:rPr lang="da-DK" sz="2800" dirty="0" err="1"/>
              <a:t>fyri</a:t>
            </a:r>
            <a:r>
              <a:rPr lang="da-DK" sz="2800" dirty="0"/>
              <a:t>, at </a:t>
            </a:r>
            <a:r>
              <a:rPr lang="da-DK" sz="2800" dirty="0" err="1"/>
              <a:t>næmingar</a:t>
            </a:r>
            <a:r>
              <a:rPr lang="da-DK" sz="2800" dirty="0"/>
              <a:t>, </a:t>
            </a:r>
            <a:r>
              <a:rPr lang="da-DK" sz="2800" dirty="0" err="1"/>
              <a:t>foreldur</a:t>
            </a:r>
            <a:r>
              <a:rPr lang="da-DK" sz="2800" dirty="0"/>
              <a:t> og </a:t>
            </a:r>
            <a:r>
              <a:rPr lang="da-DK" sz="2800" dirty="0" err="1"/>
              <a:t>lærarar</a:t>
            </a:r>
            <a:r>
              <a:rPr lang="da-DK" sz="2800" dirty="0"/>
              <a:t> </a:t>
            </a:r>
            <a:r>
              <a:rPr lang="da-DK" sz="2800" dirty="0" err="1"/>
              <a:t>kunnu</a:t>
            </a:r>
            <a:r>
              <a:rPr lang="da-DK" sz="2800" dirty="0"/>
              <a:t> </a:t>
            </a:r>
            <a:r>
              <a:rPr lang="da-DK" sz="2800" dirty="0" err="1"/>
              <a:t>ferðast</a:t>
            </a:r>
            <a:r>
              <a:rPr lang="da-DK" sz="2800" dirty="0"/>
              <a:t> trygt </a:t>
            </a:r>
            <a:r>
              <a:rPr lang="da-DK" sz="2800" dirty="0" err="1"/>
              <a:t>kring</a:t>
            </a:r>
            <a:r>
              <a:rPr lang="da-DK" sz="2800" dirty="0"/>
              <a:t> </a:t>
            </a:r>
            <a:r>
              <a:rPr lang="da-DK" sz="2800" dirty="0" err="1"/>
              <a:t>skúlan</a:t>
            </a:r>
            <a:r>
              <a:rPr lang="da-DK" sz="2800" dirty="0"/>
              <a:t> og </a:t>
            </a:r>
            <a:r>
              <a:rPr lang="da-DK" sz="2800" dirty="0" err="1"/>
              <a:t>í</a:t>
            </a:r>
            <a:r>
              <a:rPr lang="da-DK" sz="2800" dirty="0"/>
              <a:t> </a:t>
            </a:r>
            <a:r>
              <a:rPr lang="da-DK" sz="2800" dirty="0" err="1" smtClean="0"/>
              <a:t>skúlahøpi</a:t>
            </a:r>
            <a:r>
              <a:rPr lang="da-DK" sz="2800" dirty="0" smtClean="0"/>
              <a:t> </a:t>
            </a:r>
          </a:p>
          <a:p>
            <a:pPr marL="0" indent="0">
              <a:buNone/>
            </a:pPr>
            <a:endParaRPr lang="da-DK" sz="2800" dirty="0" smtClean="0">
              <a:solidFill>
                <a:schemeClr val="accent1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976" y="5804297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770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>
                <a:solidFill>
                  <a:schemeClr val="tx2"/>
                </a:solidFill>
              </a:rPr>
              <a:t>YVIRLIT YVIR TILGONGDINA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06400" y="1195222"/>
            <a:ext cx="8229600" cy="493094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sz="2600" dirty="0" err="1">
                <a:solidFill>
                  <a:srgbClr val="000000"/>
                </a:solidFill>
              </a:rPr>
              <a:t>Greina</a:t>
            </a:r>
            <a:r>
              <a:rPr lang="da-DK" sz="2600" dirty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da-DK" sz="2000" dirty="0" err="1">
                <a:solidFill>
                  <a:srgbClr val="000000"/>
                </a:solidFill>
              </a:rPr>
              <a:t>Hvat</a:t>
            </a:r>
            <a:r>
              <a:rPr lang="da-DK" sz="2000" dirty="0">
                <a:solidFill>
                  <a:srgbClr val="000000"/>
                </a:solidFill>
              </a:rPr>
              <a:t> er </a:t>
            </a:r>
            <a:r>
              <a:rPr lang="da-DK" sz="2000" dirty="0" err="1">
                <a:solidFill>
                  <a:srgbClr val="000000"/>
                </a:solidFill>
              </a:rPr>
              <a:t>áður</a:t>
            </a:r>
            <a:r>
              <a:rPr lang="da-DK" sz="2000" dirty="0">
                <a:solidFill>
                  <a:srgbClr val="000000"/>
                </a:solidFill>
              </a:rPr>
              <a:t> </a:t>
            </a:r>
            <a:r>
              <a:rPr lang="da-DK" sz="2000" dirty="0" err="1">
                <a:solidFill>
                  <a:srgbClr val="000000"/>
                </a:solidFill>
              </a:rPr>
              <a:t>gjørt</a:t>
            </a:r>
            <a:endParaRPr lang="da-DK" sz="2000" dirty="0">
              <a:solidFill>
                <a:srgbClr val="000000"/>
              </a:solidFill>
            </a:endParaRPr>
          </a:p>
          <a:p>
            <a:pPr lvl="1"/>
            <a:r>
              <a:rPr lang="da-DK" sz="2000" dirty="0" err="1" smtClean="0">
                <a:solidFill>
                  <a:srgbClr val="000000"/>
                </a:solidFill>
              </a:rPr>
              <a:t>Hvat</a:t>
            </a:r>
            <a:r>
              <a:rPr lang="da-DK" sz="2000" dirty="0" smtClean="0">
                <a:solidFill>
                  <a:srgbClr val="000000"/>
                </a:solidFill>
              </a:rPr>
              <a:t> </a:t>
            </a:r>
            <a:r>
              <a:rPr lang="da-DK" sz="2000" dirty="0" err="1">
                <a:solidFill>
                  <a:srgbClr val="000000"/>
                </a:solidFill>
              </a:rPr>
              <a:t>gongur</a:t>
            </a:r>
            <a:r>
              <a:rPr lang="da-DK" sz="2000" dirty="0">
                <a:solidFill>
                  <a:srgbClr val="000000"/>
                </a:solidFill>
              </a:rPr>
              <a:t> </a:t>
            </a:r>
            <a:r>
              <a:rPr lang="da-DK" sz="2000" dirty="0" err="1">
                <a:solidFill>
                  <a:srgbClr val="000000"/>
                </a:solidFill>
              </a:rPr>
              <a:t>væl</a:t>
            </a:r>
            <a:r>
              <a:rPr lang="da-DK" sz="2000" dirty="0">
                <a:solidFill>
                  <a:srgbClr val="000000"/>
                </a:solidFill>
              </a:rPr>
              <a:t>, og </a:t>
            </a:r>
            <a:r>
              <a:rPr lang="da-DK" sz="2000" dirty="0" err="1">
                <a:solidFill>
                  <a:srgbClr val="000000"/>
                </a:solidFill>
              </a:rPr>
              <a:t>hvat</a:t>
            </a:r>
            <a:r>
              <a:rPr lang="da-DK" sz="2000" dirty="0">
                <a:solidFill>
                  <a:srgbClr val="000000"/>
                </a:solidFill>
              </a:rPr>
              <a:t> </a:t>
            </a:r>
            <a:r>
              <a:rPr lang="da-DK" sz="2000" dirty="0" err="1">
                <a:solidFill>
                  <a:srgbClr val="000000"/>
                </a:solidFill>
              </a:rPr>
              <a:t>gongur</a:t>
            </a:r>
            <a:r>
              <a:rPr lang="da-DK" sz="2000" dirty="0">
                <a:solidFill>
                  <a:srgbClr val="000000"/>
                </a:solidFill>
              </a:rPr>
              <a:t> </a:t>
            </a:r>
            <a:r>
              <a:rPr lang="da-DK" sz="2000" dirty="0" err="1">
                <a:solidFill>
                  <a:srgbClr val="000000"/>
                </a:solidFill>
              </a:rPr>
              <a:t>minni</a:t>
            </a:r>
            <a:r>
              <a:rPr lang="da-DK" sz="2000" dirty="0">
                <a:solidFill>
                  <a:srgbClr val="000000"/>
                </a:solidFill>
              </a:rPr>
              <a:t> </a:t>
            </a:r>
            <a:r>
              <a:rPr lang="da-DK" sz="2000" dirty="0" err="1">
                <a:solidFill>
                  <a:srgbClr val="000000"/>
                </a:solidFill>
              </a:rPr>
              <a:t>væl</a:t>
            </a:r>
            <a:r>
              <a:rPr lang="da-DK" sz="2000" dirty="0">
                <a:solidFill>
                  <a:srgbClr val="000000"/>
                </a:solidFill>
              </a:rPr>
              <a:t> </a:t>
            </a:r>
            <a:endParaRPr lang="da-DK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a-DK" sz="2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a-DK" sz="2600" dirty="0" err="1" smtClean="0">
                <a:solidFill>
                  <a:srgbClr val="000000"/>
                </a:solidFill>
              </a:rPr>
              <a:t>Mál</a:t>
            </a:r>
            <a:endParaRPr lang="da-DK" sz="2600" dirty="0">
              <a:solidFill>
                <a:srgbClr val="000000"/>
              </a:solidFill>
            </a:endParaRPr>
          </a:p>
          <a:p>
            <a:pPr lvl="1"/>
            <a:r>
              <a:rPr lang="da-DK" sz="2000" dirty="0" smtClean="0">
                <a:solidFill>
                  <a:srgbClr val="000000"/>
                </a:solidFill>
              </a:rPr>
              <a:t>Set </a:t>
            </a:r>
            <a:r>
              <a:rPr lang="da-DK" sz="2000" dirty="0" err="1" smtClean="0">
                <a:solidFill>
                  <a:srgbClr val="000000"/>
                </a:solidFill>
              </a:rPr>
              <a:t>yvirskipað</a:t>
            </a:r>
            <a:r>
              <a:rPr lang="da-DK" sz="2000" dirty="0" smtClean="0">
                <a:solidFill>
                  <a:srgbClr val="000000"/>
                </a:solidFill>
              </a:rPr>
              <a:t> </a:t>
            </a:r>
            <a:r>
              <a:rPr lang="da-DK" sz="2000" dirty="0" err="1">
                <a:solidFill>
                  <a:srgbClr val="000000"/>
                </a:solidFill>
              </a:rPr>
              <a:t>mál</a:t>
            </a:r>
            <a:r>
              <a:rPr lang="da-DK" sz="2000" dirty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da-DK" sz="2000" dirty="0" smtClean="0">
                <a:solidFill>
                  <a:srgbClr val="000000"/>
                </a:solidFill>
              </a:rPr>
              <a:t>Set </a:t>
            </a:r>
            <a:r>
              <a:rPr lang="da-DK" sz="2000" dirty="0" err="1">
                <a:solidFill>
                  <a:srgbClr val="000000"/>
                </a:solidFill>
              </a:rPr>
              <a:t>lutmál</a:t>
            </a:r>
            <a:endParaRPr lang="da-DK" sz="2000" dirty="0">
              <a:solidFill>
                <a:srgbClr val="000000"/>
              </a:solidFill>
            </a:endParaRPr>
          </a:p>
          <a:p>
            <a:pPr lvl="1"/>
            <a:r>
              <a:rPr lang="da-DK" sz="2000" dirty="0" err="1">
                <a:solidFill>
                  <a:srgbClr val="000000"/>
                </a:solidFill>
              </a:rPr>
              <a:t>Ikki</a:t>
            </a:r>
            <a:r>
              <a:rPr lang="da-DK" sz="2000" dirty="0">
                <a:solidFill>
                  <a:srgbClr val="000000"/>
                </a:solidFill>
              </a:rPr>
              <a:t> </a:t>
            </a:r>
            <a:r>
              <a:rPr lang="da-DK" sz="2000" dirty="0" err="1">
                <a:solidFill>
                  <a:srgbClr val="000000"/>
                </a:solidFill>
              </a:rPr>
              <a:t>gera</a:t>
            </a:r>
            <a:r>
              <a:rPr lang="da-DK" sz="2000" dirty="0">
                <a:solidFill>
                  <a:srgbClr val="000000"/>
                </a:solidFill>
              </a:rPr>
              <a:t> </a:t>
            </a:r>
            <a:r>
              <a:rPr lang="da-DK" sz="2000" dirty="0" err="1">
                <a:solidFill>
                  <a:srgbClr val="000000"/>
                </a:solidFill>
              </a:rPr>
              <a:t>arbeiðið</a:t>
            </a:r>
            <a:r>
              <a:rPr lang="da-DK" sz="2000" dirty="0">
                <a:solidFill>
                  <a:srgbClr val="000000"/>
                </a:solidFill>
              </a:rPr>
              <a:t> </a:t>
            </a:r>
            <a:r>
              <a:rPr lang="da-DK" sz="2000" dirty="0" err="1">
                <a:solidFill>
                  <a:srgbClr val="000000"/>
                </a:solidFill>
              </a:rPr>
              <a:t>ov</a:t>
            </a:r>
            <a:r>
              <a:rPr lang="da-DK" sz="2000" dirty="0">
                <a:solidFill>
                  <a:srgbClr val="000000"/>
                </a:solidFill>
              </a:rPr>
              <a:t> </a:t>
            </a:r>
            <a:r>
              <a:rPr lang="da-DK" sz="2000" dirty="0" err="1">
                <a:solidFill>
                  <a:srgbClr val="000000"/>
                </a:solidFill>
              </a:rPr>
              <a:t>umfatandi</a:t>
            </a:r>
            <a:endParaRPr lang="da-DK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a-DK" sz="2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a-DK" sz="2600" dirty="0" err="1" smtClean="0">
                <a:solidFill>
                  <a:srgbClr val="000000"/>
                </a:solidFill>
              </a:rPr>
              <a:t>Raðfesting</a:t>
            </a:r>
            <a:endParaRPr lang="da-DK" sz="2600" dirty="0">
              <a:solidFill>
                <a:srgbClr val="000000"/>
              </a:solidFill>
            </a:endParaRPr>
          </a:p>
          <a:p>
            <a:pPr lvl="1"/>
            <a:r>
              <a:rPr lang="da-DK" sz="2000" dirty="0" err="1">
                <a:solidFill>
                  <a:srgbClr val="000000"/>
                </a:solidFill>
              </a:rPr>
              <a:t>Raðfestingar</a:t>
            </a:r>
            <a:endParaRPr lang="da-DK" sz="2000" dirty="0">
              <a:solidFill>
                <a:srgbClr val="000000"/>
              </a:solidFill>
            </a:endParaRPr>
          </a:p>
          <a:p>
            <a:pPr lvl="1"/>
            <a:r>
              <a:rPr lang="da-DK" sz="2000" dirty="0" err="1" smtClean="0">
                <a:solidFill>
                  <a:srgbClr val="000000"/>
                </a:solidFill>
              </a:rPr>
              <a:t>Tíðarætlan</a:t>
            </a:r>
            <a:endParaRPr lang="da-DK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a-DK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a-DK" sz="2600" dirty="0">
                <a:solidFill>
                  <a:srgbClr val="000000"/>
                </a:solidFill>
              </a:rPr>
              <a:t>Fest </a:t>
            </a:r>
            <a:r>
              <a:rPr lang="da-DK" sz="2600" dirty="0" err="1">
                <a:solidFill>
                  <a:srgbClr val="000000"/>
                </a:solidFill>
              </a:rPr>
              <a:t>ferðslupolitikkin</a:t>
            </a:r>
            <a:r>
              <a:rPr lang="da-DK" sz="2600" dirty="0">
                <a:solidFill>
                  <a:srgbClr val="000000"/>
                </a:solidFill>
              </a:rPr>
              <a:t> á </a:t>
            </a:r>
            <a:r>
              <a:rPr lang="da-DK" sz="2600" dirty="0" err="1">
                <a:solidFill>
                  <a:srgbClr val="000000"/>
                </a:solidFill>
              </a:rPr>
              <a:t>blað</a:t>
            </a:r>
            <a:endParaRPr lang="da-DK" sz="2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a-DK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a-DK" sz="2600" dirty="0" err="1" smtClean="0">
                <a:solidFill>
                  <a:srgbClr val="000000"/>
                </a:solidFill>
              </a:rPr>
              <a:t>Verkset</a:t>
            </a:r>
            <a:r>
              <a:rPr lang="da-DK" sz="2600" dirty="0" smtClean="0">
                <a:solidFill>
                  <a:srgbClr val="000000"/>
                </a:solidFill>
              </a:rPr>
              <a:t> </a:t>
            </a:r>
            <a:r>
              <a:rPr lang="da-DK" sz="2600" dirty="0" err="1" smtClean="0">
                <a:solidFill>
                  <a:srgbClr val="000000"/>
                </a:solidFill>
              </a:rPr>
              <a:t>ferðslupolitikkin</a:t>
            </a:r>
            <a:endParaRPr lang="da-DK" sz="2600" dirty="0">
              <a:solidFill>
                <a:srgbClr val="000000"/>
              </a:solidFill>
            </a:endParaRPr>
          </a:p>
          <a:p>
            <a:pPr lvl="1"/>
            <a:endParaRPr lang="da-DK" sz="2000" dirty="0">
              <a:solidFill>
                <a:srgbClr val="00000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976" y="5804297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617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da-DK" sz="3600" dirty="0" smtClean="0">
                <a:solidFill>
                  <a:schemeClr val="tx2"/>
                </a:solidFill>
              </a:rPr>
              <a:t>YVIRSKIPAÐ MÁL</a:t>
            </a:r>
            <a:br>
              <a:rPr lang="da-DK" sz="3600" dirty="0" smtClean="0">
                <a:solidFill>
                  <a:schemeClr val="tx2"/>
                </a:solidFill>
              </a:rPr>
            </a:br>
            <a:r>
              <a:rPr lang="da-DK" sz="3600" dirty="0" smtClean="0">
                <a:solidFill>
                  <a:srgbClr val="1F497D"/>
                </a:solidFill>
              </a:rPr>
              <a:t>ROYNDARVERKÆTLAN </a:t>
            </a:r>
            <a:r>
              <a:rPr lang="da-DK" sz="3600" dirty="0">
                <a:solidFill>
                  <a:srgbClr val="1F497D"/>
                </a:solidFill>
              </a:rPr>
              <a:t>LØGMANNABREYT </a:t>
            </a:r>
            <a:endParaRPr lang="da-DK" sz="3600" dirty="0">
              <a:solidFill>
                <a:schemeClr val="tx2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8774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 smtClean="0"/>
              <a:t>At </a:t>
            </a:r>
            <a:r>
              <a:rPr lang="da-DK" sz="2800" dirty="0" err="1" smtClean="0"/>
              <a:t>skapa</a:t>
            </a:r>
            <a:r>
              <a:rPr lang="da-DK" sz="2800" dirty="0" smtClean="0"/>
              <a:t> </a:t>
            </a:r>
            <a:r>
              <a:rPr lang="da-DK" sz="2800" dirty="0" err="1"/>
              <a:t>bestu</a:t>
            </a:r>
            <a:r>
              <a:rPr lang="da-DK" sz="2800" dirty="0"/>
              <a:t> </a:t>
            </a:r>
            <a:r>
              <a:rPr lang="da-DK" sz="2800" dirty="0" err="1"/>
              <a:t>fortreytirnar</a:t>
            </a:r>
            <a:r>
              <a:rPr lang="da-DK" sz="2800" dirty="0"/>
              <a:t> </a:t>
            </a:r>
            <a:r>
              <a:rPr lang="da-DK" sz="2800" dirty="0" err="1"/>
              <a:t>fyri</a:t>
            </a:r>
            <a:r>
              <a:rPr lang="da-DK" sz="2800" dirty="0"/>
              <a:t>, at </a:t>
            </a:r>
            <a:r>
              <a:rPr lang="da-DK" sz="2800" dirty="0" err="1"/>
              <a:t>næmingar</a:t>
            </a:r>
            <a:r>
              <a:rPr lang="da-DK" sz="2800" dirty="0"/>
              <a:t>, </a:t>
            </a:r>
            <a:r>
              <a:rPr lang="da-DK" sz="2800" dirty="0" err="1"/>
              <a:t>foreldur</a:t>
            </a:r>
            <a:r>
              <a:rPr lang="da-DK" sz="2800" dirty="0"/>
              <a:t> og </a:t>
            </a:r>
            <a:r>
              <a:rPr lang="da-DK" sz="2800" dirty="0" err="1"/>
              <a:t>lærarar</a:t>
            </a:r>
            <a:r>
              <a:rPr lang="da-DK" sz="2800" dirty="0"/>
              <a:t> </a:t>
            </a:r>
            <a:r>
              <a:rPr lang="da-DK" sz="2800" dirty="0" err="1"/>
              <a:t>kunnu</a:t>
            </a:r>
            <a:r>
              <a:rPr lang="da-DK" sz="2800" dirty="0"/>
              <a:t> </a:t>
            </a:r>
            <a:r>
              <a:rPr lang="da-DK" sz="2800" dirty="0" err="1"/>
              <a:t>ferðast</a:t>
            </a:r>
            <a:r>
              <a:rPr lang="da-DK" sz="2800" dirty="0"/>
              <a:t> trygt </a:t>
            </a:r>
            <a:r>
              <a:rPr lang="da-DK" sz="2800" dirty="0" err="1"/>
              <a:t>kring</a:t>
            </a:r>
            <a:r>
              <a:rPr lang="da-DK" sz="2800" dirty="0"/>
              <a:t> </a:t>
            </a:r>
            <a:r>
              <a:rPr lang="da-DK" sz="2800" dirty="0" err="1"/>
              <a:t>skúlan</a:t>
            </a:r>
            <a:r>
              <a:rPr lang="da-DK" sz="2800" dirty="0"/>
              <a:t> og </a:t>
            </a:r>
            <a:r>
              <a:rPr lang="da-DK" sz="2800" dirty="0" err="1"/>
              <a:t>í</a:t>
            </a:r>
            <a:r>
              <a:rPr lang="da-DK" sz="2800" dirty="0"/>
              <a:t> </a:t>
            </a:r>
            <a:r>
              <a:rPr lang="da-DK" sz="2800" dirty="0" err="1"/>
              <a:t>skúla</a:t>
            </a:r>
            <a:r>
              <a:rPr lang="da-DK" sz="2800" dirty="0"/>
              <a:t> </a:t>
            </a:r>
            <a:r>
              <a:rPr lang="da-DK" sz="2800" dirty="0" err="1"/>
              <a:t>høpi</a:t>
            </a:r>
            <a:r>
              <a:rPr lang="da-DK" sz="2800" dirty="0"/>
              <a:t> </a:t>
            </a:r>
            <a:endParaRPr lang="da-DK" sz="2800" dirty="0" smtClean="0"/>
          </a:p>
          <a:p>
            <a:pPr marL="0" indent="0">
              <a:buNone/>
            </a:pPr>
            <a:endParaRPr lang="da-DK" sz="2800" dirty="0" smtClean="0">
              <a:solidFill>
                <a:schemeClr val="accent1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976" y="5804297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Billede 4" descr="RFF_60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3" t="-41" r="-3743" b="3755"/>
          <a:stretch/>
        </p:blipFill>
        <p:spPr>
          <a:xfrm>
            <a:off x="5211046" y="2918390"/>
            <a:ext cx="2081784" cy="2797200"/>
          </a:xfrm>
          <a:prstGeom prst="rect">
            <a:avLst/>
          </a:prstGeom>
        </p:spPr>
      </p:pic>
      <p:pic>
        <p:nvPicPr>
          <p:cNvPr id="6" name="Billede 5" descr="RFFSúk_14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06" t="-26491" r="-3295" b="-26491"/>
          <a:stretch/>
        </p:blipFill>
        <p:spPr>
          <a:xfrm>
            <a:off x="6204011" y="4044379"/>
            <a:ext cx="2869200" cy="2081784"/>
          </a:xfrm>
          <a:prstGeom prst="rect">
            <a:avLst/>
          </a:prstGeom>
        </p:spPr>
      </p:pic>
      <p:pic>
        <p:nvPicPr>
          <p:cNvPr id="7" name="Billede 6" descr="RFFSúk_03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82" t="-6916" r="-20548" b="-6916"/>
          <a:stretch/>
        </p:blipFill>
        <p:spPr>
          <a:xfrm>
            <a:off x="3051501" y="4115588"/>
            <a:ext cx="3229200" cy="208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52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smtClean="0">
                <a:solidFill>
                  <a:srgbClr val="1F497D"/>
                </a:solidFill>
              </a:rPr>
              <a:t>ÁVEGIS </a:t>
            </a:r>
            <a:endParaRPr lang="da-DK" dirty="0">
              <a:solidFill>
                <a:srgbClr val="1F497D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335570" y="1906410"/>
            <a:ext cx="4808430" cy="4254090"/>
          </a:xfrm>
        </p:spPr>
        <p:txBody>
          <a:bodyPr>
            <a:normAutofit fontScale="77500" lnSpcReduction="20000"/>
          </a:bodyPr>
          <a:lstStyle/>
          <a:p>
            <a:pPr marL="400050" lvl="1" indent="0">
              <a:buNone/>
            </a:pPr>
            <a:endParaRPr lang="da-DK" dirty="0" smtClean="0"/>
          </a:p>
          <a:p>
            <a:pPr marL="400050" lvl="1" indent="0">
              <a:buNone/>
            </a:pPr>
            <a:r>
              <a:rPr lang="da-DK" sz="2100" b="1" dirty="0" err="1" smtClean="0"/>
              <a:t>Skúlin</a:t>
            </a:r>
            <a:r>
              <a:rPr lang="da-DK" sz="2100" b="1" dirty="0" smtClean="0"/>
              <a:t> </a:t>
            </a:r>
            <a:r>
              <a:rPr lang="da-DK" sz="2100" b="1" dirty="0" err="1"/>
              <a:t>mælir</a:t>
            </a:r>
            <a:r>
              <a:rPr lang="da-DK" sz="2100" b="1" dirty="0"/>
              <a:t> til, </a:t>
            </a:r>
            <a:r>
              <a:rPr lang="da-DK" sz="2100" b="1" dirty="0" smtClean="0"/>
              <a:t>at </a:t>
            </a:r>
            <a:r>
              <a:rPr lang="da-DK" sz="2100" b="1" dirty="0" err="1" smtClean="0"/>
              <a:t>næmingarnir</a:t>
            </a:r>
            <a:r>
              <a:rPr lang="da-DK" sz="2100" b="1" dirty="0" smtClean="0"/>
              <a:t> </a:t>
            </a:r>
            <a:r>
              <a:rPr lang="da-DK" sz="2100" b="1" dirty="0" err="1" smtClean="0"/>
              <a:t>í</a:t>
            </a:r>
            <a:r>
              <a:rPr lang="da-DK" sz="2100" b="1" dirty="0" smtClean="0"/>
              <a:t> </a:t>
            </a:r>
            <a:r>
              <a:rPr lang="da-DK" sz="2100" b="1" dirty="0" err="1" smtClean="0"/>
              <a:t>mestan</a:t>
            </a:r>
            <a:r>
              <a:rPr lang="da-DK" sz="2100" b="1" dirty="0" smtClean="0"/>
              <a:t> </a:t>
            </a:r>
            <a:r>
              <a:rPr lang="da-DK" sz="2100" b="1" dirty="0" err="1" smtClean="0"/>
              <a:t>mun</a:t>
            </a:r>
            <a:r>
              <a:rPr lang="da-DK" sz="2100" b="1" dirty="0" smtClean="0"/>
              <a:t> </a:t>
            </a:r>
            <a:r>
              <a:rPr lang="da-DK" sz="2100" b="1" dirty="0" err="1"/>
              <a:t>ganga</a:t>
            </a:r>
            <a:r>
              <a:rPr lang="da-DK" sz="2100" b="1" dirty="0"/>
              <a:t> og </a:t>
            </a:r>
            <a:r>
              <a:rPr lang="da-DK" sz="2100" b="1" dirty="0" err="1"/>
              <a:t>súkkla</a:t>
            </a:r>
            <a:r>
              <a:rPr lang="da-DK" sz="2100" b="1" dirty="0"/>
              <a:t> </a:t>
            </a:r>
            <a:r>
              <a:rPr lang="da-DK" sz="2100" b="1" dirty="0" err="1"/>
              <a:t>í</a:t>
            </a:r>
            <a:r>
              <a:rPr lang="da-DK" sz="2100" b="1" dirty="0"/>
              <a:t> </a:t>
            </a:r>
            <a:r>
              <a:rPr lang="da-DK" sz="2100" b="1" dirty="0" err="1"/>
              <a:t>skúla</a:t>
            </a:r>
            <a:r>
              <a:rPr lang="da-DK" sz="2100" b="1" dirty="0"/>
              <a:t>. </a:t>
            </a:r>
            <a:r>
              <a:rPr lang="da-DK" sz="2100" b="1" dirty="0" err="1"/>
              <a:t>Tað</a:t>
            </a:r>
            <a:r>
              <a:rPr lang="da-DK" sz="2100" b="1" dirty="0"/>
              <a:t> er </a:t>
            </a:r>
            <a:r>
              <a:rPr lang="da-DK" sz="2100" b="1" dirty="0" err="1"/>
              <a:t>gott</a:t>
            </a:r>
            <a:r>
              <a:rPr lang="da-DK" sz="2100" b="1" dirty="0"/>
              <a:t> </a:t>
            </a:r>
            <a:r>
              <a:rPr lang="da-DK" sz="2100" b="1" dirty="0" err="1" smtClean="0"/>
              <a:t>fyri</a:t>
            </a:r>
            <a:r>
              <a:rPr lang="da-DK" sz="2100" b="1" dirty="0" smtClean="0"/>
              <a:t> </a:t>
            </a:r>
            <a:r>
              <a:rPr lang="da-DK" sz="2100" b="1" dirty="0" err="1" smtClean="0"/>
              <a:t>næmingarnar</a:t>
            </a:r>
            <a:r>
              <a:rPr lang="da-DK" sz="2100" b="1" dirty="0" smtClean="0"/>
              <a:t> og </a:t>
            </a:r>
            <a:r>
              <a:rPr lang="da-DK" sz="2100" b="1" dirty="0" err="1"/>
              <a:t>minkar</a:t>
            </a:r>
            <a:r>
              <a:rPr lang="da-DK" sz="2100" b="1" dirty="0"/>
              <a:t> </a:t>
            </a:r>
            <a:r>
              <a:rPr lang="da-DK" sz="2100" b="1" dirty="0" err="1"/>
              <a:t>um</a:t>
            </a:r>
            <a:r>
              <a:rPr lang="da-DK" sz="2100" b="1" dirty="0"/>
              <a:t> </a:t>
            </a:r>
            <a:r>
              <a:rPr lang="da-DK" sz="2100" b="1" dirty="0" err="1"/>
              <a:t>ferðsluruðuleikan</a:t>
            </a:r>
            <a:r>
              <a:rPr lang="da-DK" sz="1600" b="1" dirty="0"/>
              <a:t>. </a:t>
            </a:r>
            <a:endParaRPr lang="da-DK" sz="1800" dirty="0"/>
          </a:p>
          <a:p>
            <a:pPr marL="400050" lvl="1" indent="0">
              <a:buNone/>
            </a:pPr>
            <a:endParaRPr lang="da-DK" sz="1800" dirty="0" smtClean="0"/>
          </a:p>
          <a:p>
            <a:pPr marL="400050" lvl="1" indent="0">
              <a:buNone/>
            </a:pPr>
            <a:r>
              <a:rPr lang="da-DK" sz="1800" dirty="0" smtClean="0"/>
              <a:t>	TIL </a:t>
            </a:r>
            <a:r>
              <a:rPr lang="da-DK" sz="1800" dirty="0" smtClean="0"/>
              <a:t>GONGU </a:t>
            </a:r>
            <a:r>
              <a:rPr lang="da-DK" dirty="0"/>
              <a:t>	</a:t>
            </a:r>
            <a:r>
              <a:rPr lang="da-DK" dirty="0" smtClean="0"/>
              <a:t>	</a:t>
            </a:r>
          </a:p>
          <a:p>
            <a:pPr marL="0" indent="0">
              <a:buNone/>
            </a:pPr>
            <a:r>
              <a:rPr lang="da-DK" sz="1800" dirty="0" smtClean="0"/>
              <a:t>	</a:t>
            </a:r>
            <a:r>
              <a:rPr lang="da-DK" sz="1800" dirty="0" err="1" smtClean="0"/>
              <a:t>Týdningarmikið</a:t>
            </a:r>
            <a:r>
              <a:rPr lang="da-DK" sz="1800" dirty="0" smtClean="0"/>
              <a:t>, </a:t>
            </a:r>
            <a:r>
              <a:rPr lang="da-DK" sz="1800" dirty="0"/>
              <a:t>at </a:t>
            </a:r>
            <a:r>
              <a:rPr lang="da-DK" sz="1800" dirty="0" err="1"/>
              <a:t>foreldur</a:t>
            </a:r>
            <a:r>
              <a:rPr lang="da-DK" sz="1800" dirty="0"/>
              <a:t> </a:t>
            </a:r>
            <a:r>
              <a:rPr lang="da-DK" sz="1800" dirty="0" err="1"/>
              <a:t>hava</a:t>
            </a:r>
            <a:r>
              <a:rPr lang="da-DK" sz="1800" dirty="0"/>
              <a:t> </a:t>
            </a:r>
            <a:r>
              <a:rPr lang="da-DK" sz="1800" dirty="0" err="1"/>
              <a:t>gingið</a:t>
            </a:r>
            <a:r>
              <a:rPr lang="da-DK" sz="1800" dirty="0"/>
              <a:t> </a:t>
            </a:r>
            <a:r>
              <a:rPr lang="da-DK" sz="1800" dirty="0" err="1"/>
              <a:t>tryggu</a:t>
            </a:r>
            <a:r>
              <a:rPr lang="da-DK" sz="1800" dirty="0"/>
              <a:t> </a:t>
            </a:r>
            <a:r>
              <a:rPr lang="da-DK" sz="1800" dirty="0" err="1" smtClean="0"/>
              <a:t>skúlaleiðina</a:t>
            </a:r>
            <a:r>
              <a:rPr lang="da-DK" sz="1800" dirty="0" smtClean="0"/>
              <a:t> 	</a:t>
            </a:r>
            <a:r>
              <a:rPr lang="da-DK" sz="1800" dirty="0" err="1" smtClean="0"/>
              <a:t>við</a:t>
            </a:r>
            <a:r>
              <a:rPr lang="da-DK" sz="1800" dirty="0" smtClean="0"/>
              <a:t> </a:t>
            </a:r>
            <a:r>
              <a:rPr lang="da-DK" sz="1800" dirty="0" err="1"/>
              <a:t>børnunum</a:t>
            </a:r>
            <a:r>
              <a:rPr lang="da-DK" sz="1800" dirty="0"/>
              <a:t>, </a:t>
            </a:r>
            <a:r>
              <a:rPr lang="da-DK" sz="1800" dirty="0" err="1"/>
              <a:t>áðrenn</a:t>
            </a:r>
            <a:r>
              <a:rPr lang="da-DK" sz="1800" dirty="0"/>
              <a:t> </a:t>
            </a:r>
            <a:r>
              <a:rPr lang="da-DK" sz="1800" dirty="0" err="1"/>
              <a:t>tey</a:t>
            </a:r>
            <a:r>
              <a:rPr lang="da-DK" sz="1800" dirty="0"/>
              <a:t> </a:t>
            </a:r>
            <a:r>
              <a:rPr lang="da-DK" sz="1800" dirty="0" err="1"/>
              <a:t>ganga</a:t>
            </a:r>
            <a:r>
              <a:rPr lang="da-DK" sz="1800" dirty="0"/>
              <a:t> </a:t>
            </a:r>
            <a:r>
              <a:rPr lang="da-DK" sz="1800" dirty="0" err="1" smtClean="0"/>
              <a:t>einsamøll</a:t>
            </a:r>
            <a:r>
              <a:rPr lang="da-DK" sz="1800" dirty="0" smtClean="0"/>
              <a:t> </a:t>
            </a:r>
            <a:r>
              <a:rPr lang="da-DK" sz="1800" dirty="0" err="1"/>
              <a:t>í</a:t>
            </a:r>
            <a:r>
              <a:rPr lang="da-DK" sz="1800" dirty="0"/>
              <a:t> </a:t>
            </a:r>
            <a:r>
              <a:rPr lang="da-DK" sz="1800" dirty="0" err="1"/>
              <a:t>skúla</a:t>
            </a:r>
            <a:endParaRPr lang="da-DK" sz="1800" dirty="0"/>
          </a:p>
          <a:p>
            <a:pPr marL="0" indent="0">
              <a:buNone/>
            </a:pPr>
            <a:r>
              <a:rPr lang="da-DK" sz="1800" dirty="0" smtClean="0"/>
              <a:t>	Á SÚKKLU	 </a:t>
            </a:r>
            <a:r>
              <a:rPr lang="da-DK" dirty="0"/>
              <a:t>	</a:t>
            </a:r>
          </a:p>
          <a:p>
            <a:pPr marL="0" indent="0">
              <a:buNone/>
            </a:pPr>
            <a:r>
              <a:rPr lang="da-DK" sz="1800" dirty="0" smtClean="0"/>
              <a:t>	</a:t>
            </a:r>
            <a:r>
              <a:rPr lang="da-DK" sz="1800" dirty="0" err="1" smtClean="0"/>
              <a:t>Foreldur</a:t>
            </a:r>
            <a:r>
              <a:rPr lang="da-DK" sz="1800" dirty="0" smtClean="0"/>
              <a:t> </a:t>
            </a:r>
            <a:r>
              <a:rPr lang="da-DK" sz="1800" dirty="0" err="1" smtClean="0"/>
              <a:t>skulu</a:t>
            </a:r>
            <a:r>
              <a:rPr lang="da-DK" sz="1800" dirty="0" smtClean="0"/>
              <a:t> </a:t>
            </a:r>
            <a:r>
              <a:rPr lang="da-DK" sz="1800" dirty="0" err="1" smtClean="0"/>
              <a:t>hava</a:t>
            </a:r>
            <a:r>
              <a:rPr lang="da-DK" sz="1800" dirty="0" smtClean="0"/>
              <a:t> </a:t>
            </a:r>
            <a:r>
              <a:rPr lang="da-DK" sz="1800" dirty="0" err="1" smtClean="0"/>
              <a:t>súkklað</a:t>
            </a:r>
            <a:r>
              <a:rPr lang="da-DK" sz="1800" dirty="0" smtClean="0"/>
              <a:t> </a:t>
            </a:r>
            <a:r>
              <a:rPr lang="da-DK" sz="1800" dirty="0" err="1" smtClean="0"/>
              <a:t>við</a:t>
            </a:r>
            <a:r>
              <a:rPr lang="da-DK" sz="1800" dirty="0" smtClean="0"/>
              <a:t> </a:t>
            </a:r>
            <a:r>
              <a:rPr lang="da-DK" sz="1800" dirty="0" err="1" smtClean="0"/>
              <a:t>børnunum</a:t>
            </a:r>
            <a:r>
              <a:rPr lang="da-DK" sz="1800" dirty="0" smtClean="0"/>
              <a:t>. </a:t>
            </a:r>
            <a:r>
              <a:rPr lang="da-DK" sz="1800" dirty="0" err="1" smtClean="0"/>
              <a:t>Foreldur</a:t>
            </a:r>
            <a:r>
              <a:rPr lang="da-DK" sz="1800" dirty="0" smtClean="0"/>
              <a:t> </a:t>
            </a:r>
            <a:r>
              <a:rPr lang="da-DK" sz="1800" dirty="0" smtClean="0"/>
              <a:t>	</a:t>
            </a:r>
            <a:r>
              <a:rPr lang="da-DK" sz="1800" dirty="0" err="1" smtClean="0"/>
              <a:t>meta</a:t>
            </a:r>
            <a:r>
              <a:rPr lang="da-DK" sz="1800" dirty="0" smtClean="0"/>
              <a:t>, nær </a:t>
            </a:r>
            <a:r>
              <a:rPr lang="da-DK" sz="1800" dirty="0" smtClean="0"/>
              <a:t> </a:t>
            </a:r>
            <a:r>
              <a:rPr lang="da-DK" sz="1800" dirty="0" err="1"/>
              <a:t>tað</a:t>
            </a:r>
            <a:r>
              <a:rPr lang="da-DK" sz="1800" dirty="0"/>
              <a:t> er </a:t>
            </a:r>
            <a:r>
              <a:rPr lang="da-DK" sz="1800" dirty="0" err="1" smtClean="0"/>
              <a:t>ráðiligt</a:t>
            </a:r>
            <a:r>
              <a:rPr lang="da-DK" sz="1800" dirty="0" smtClean="0"/>
              <a:t>, </a:t>
            </a:r>
            <a:r>
              <a:rPr lang="da-DK" sz="1800" dirty="0"/>
              <a:t>at </a:t>
            </a:r>
            <a:r>
              <a:rPr lang="da-DK" sz="1800" dirty="0" err="1"/>
              <a:t>barnið</a:t>
            </a:r>
            <a:r>
              <a:rPr lang="da-DK" sz="1800" dirty="0"/>
              <a:t> </a:t>
            </a:r>
            <a:r>
              <a:rPr lang="da-DK" sz="1800" dirty="0" err="1" smtClean="0"/>
              <a:t>súkklar</a:t>
            </a:r>
            <a:r>
              <a:rPr lang="da-DK" sz="1800" dirty="0" smtClean="0"/>
              <a:t> </a:t>
            </a:r>
            <a:r>
              <a:rPr lang="da-DK" sz="1800" dirty="0" err="1" smtClean="0"/>
              <a:t>einsamalt</a:t>
            </a:r>
            <a:endParaRPr lang="da-DK" sz="1800" dirty="0" smtClean="0"/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 smtClean="0"/>
              <a:t>	</a:t>
            </a:r>
            <a:r>
              <a:rPr lang="da-DK" sz="1800" dirty="0" err="1" smtClean="0"/>
              <a:t>Í</a:t>
            </a:r>
            <a:r>
              <a:rPr lang="da-DK" sz="1800" dirty="0" smtClean="0"/>
              <a:t> BILI</a:t>
            </a:r>
          </a:p>
          <a:p>
            <a:pPr marL="0" indent="0">
              <a:buNone/>
            </a:pPr>
            <a:r>
              <a:rPr lang="da-DK" sz="1800" dirty="0" smtClean="0"/>
              <a:t>	</a:t>
            </a:r>
            <a:r>
              <a:rPr lang="fo-FO" sz="1800" dirty="0" smtClean="0"/>
              <a:t>Næmingarnir skulu setast av </a:t>
            </a:r>
            <a:r>
              <a:rPr lang="fo-FO" sz="1800" dirty="0" smtClean="0"/>
              <a:t>á støðum ásettum í 	ferðslupolitikkinum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da-DK" sz="1800" dirty="0" smtClean="0"/>
              <a:t>	</a:t>
            </a:r>
            <a:endParaRPr lang="da-DK" sz="1800" dirty="0"/>
          </a:p>
        </p:txBody>
      </p:sp>
      <p:pic>
        <p:nvPicPr>
          <p:cNvPr id="8" name="Billede 7" descr="RFFSúk_0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5" y="4287456"/>
            <a:ext cx="3121152" cy="2081784"/>
          </a:xfrm>
          <a:prstGeom prst="rect">
            <a:avLst/>
          </a:prstGeom>
        </p:spPr>
      </p:pic>
      <p:pic>
        <p:nvPicPr>
          <p:cNvPr id="9" name="Billede 8" descr="RFF_60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322"/>
            <a:ext cx="1983812" cy="3121152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835" y="6054328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Rektangel 3"/>
          <p:cNvSpPr/>
          <p:nvPr/>
        </p:nvSpPr>
        <p:spPr>
          <a:xfrm>
            <a:off x="-36835" y="1147994"/>
            <a:ext cx="845037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a-DK" sz="2400" dirty="0" err="1" smtClean="0">
                <a:solidFill>
                  <a:srgbClr val="000000"/>
                </a:solidFill>
              </a:rPr>
              <a:t>Mál</a:t>
            </a:r>
            <a:r>
              <a:rPr lang="da-DK" sz="2400" dirty="0" smtClean="0">
                <a:solidFill>
                  <a:srgbClr val="000000"/>
                </a:solidFill>
              </a:rPr>
              <a:t>: at </a:t>
            </a:r>
            <a:r>
              <a:rPr lang="da-DK" sz="2400" dirty="0" err="1" smtClean="0">
                <a:solidFill>
                  <a:srgbClr val="000000"/>
                </a:solidFill>
              </a:rPr>
              <a:t>gera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leiðreglur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fyri</a:t>
            </a:r>
            <a:r>
              <a:rPr lang="da-DK" sz="2400" dirty="0">
                <a:solidFill>
                  <a:srgbClr val="000000"/>
                </a:solidFill>
              </a:rPr>
              <a:t>,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hvussu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tey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ferðast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kring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skúlan</a:t>
            </a:r>
            <a:r>
              <a:rPr lang="da-DK" sz="2400" dirty="0" smtClean="0">
                <a:solidFill>
                  <a:srgbClr val="000000"/>
                </a:solidFill>
              </a:rPr>
              <a:t> og </a:t>
            </a:r>
            <a:r>
              <a:rPr lang="da-DK" sz="2400" dirty="0" err="1" smtClean="0">
                <a:solidFill>
                  <a:srgbClr val="000000"/>
                </a:solidFill>
              </a:rPr>
              <a:t>í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skúlahøpi</a:t>
            </a:r>
            <a:endParaRPr lang="da-DK" sz="2400" dirty="0" smtClean="0">
              <a:solidFill>
                <a:srgbClr val="000000"/>
              </a:solidFill>
            </a:endParaRPr>
          </a:p>
          <a:p>
            <a:pPr lvl="1"/>
            <a:r>
              <a:rPr lang="da-DK" sz="2400" dirty="0" smtClean="0">
                <a:solidFill>
                  <a:srgbClr val="000000"/>
                </a:solidFill>
              </a:rPr>
              <a:t> - </a:t>
            </a:r>
            <a:r>
              <a:rPr lang="da-DK" sz="2400" dirty="0" err="1" smtClean="0">
                <a:solidFill>
                  <a:srgbClr val="000000"/>
                </a:solidFill>
              </a:rPr>
              <a:t>endamál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minni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>
                <a:solidFill>
                  <a:srgbClr val="000000"/>
                </a:solidFill>
              </a:rPr>
              <a:t>morgunruðuleiki</a:t>
            </a:r>
            <a:endParaRPr lang="da-DK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3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9842</TotalTime>
  <Words>414</Words>
  <Application>Microsoft Macintosh PowerPoint</Application>
  <PresentationFormat>Skærmshow (4:3)</PresentationFormat>
  <Paragraphs>120</Paragraphs>
  <Slides>13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13</vt:i4>
      </vt:variant>
    </vt:vector>
  </HeadingPairs>
  <TitlesOfParts>
    <vt:vector size="14" baseType="lpstr">
      <vt:lpstr>Kontortema</vt:lpstr>
      <vt:lpstr>Ferðslupolitikkur </vt:lpstr>
      <vt:lpstr>FERÐSLUPOLITIKKUR </vt:lpstr>
      <vt:lpstr>PowerPoint-præsentation</vt:lpstr>
      <vt:lpstr>INNIHALD Í FERÐSLUPOLITIKKI</vt:lpstr>
      <vt:lpstr>HVUSSU BYRJAR SKÚLIN</vt:lpstr>
      <vt:lpstr>YVIRSKIPAÐ MÁL</vt:lpstr>
      <vt:lpstr>YVIRLIT YVIR TILGONGDINA</vt:lpstr>
      <vt:lpstr>YVIRSKIPAÐ MÁL ROYNDARVERKÆTLAN LØGMANNABREYT </vt:lpstr>
      <vt:lpstr>ÁVEGIS </vt:lpstr>
      <vt:lpstr>FYRIMYNDIR</vt:lpstr>
      <vt:lpstr>FERÐSLUUNDIRVÍSING </vt:lpstr>
      <vt:lpstr>STYRKJA SAMSTARVIÐ</vt:lpstr>
      <vt:lpstr>VERKSETING</vt:lpstr>
    </vt:vector>
  </TitlesOfParts>
  <Company>rff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Trafikkpolitikkur </dc:title>
  <dc:creator>Katrin Didriksen Apol</dc:creator>
  <cp:lastModifiedBy>Katrin Didriksen Apol</cp:lastModifiedBy>
  <cp:revision>83</cp:revision>
  <cp:lastPrinted>2014-07-07T12:22:28Z</cp:lastPrinted>
  <dcterms:created xsi:type="dcterms:W3CDTF">2013-09-23T13:29:56Z</dcterms:created>
  <dcterms:modified xsi:type="dcterms:W3CDTF">2014-07-09T09:49:39Z</dcterms:modified>
</cp:coreProperties>
</file>