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quickStyle1.xml" ContentType="application/vnd.openxmlformats-officedocument.drawingml.diagramStyl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diagrams/colors1.xml" ContentType="application/vnd.openxmlformats-officedocument.drawingml.diagramColors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notesSlides/notesSlide2.xml" ContentType="application/vnd.openxmlformats-officedocument.presentationml.notesSlide+xml"/>
  <Override PartName="/ppt/diagrams/drawing1.xml" ContentType="application/vnd.ms-office.drawingml.diagramDrawing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1" r:id="rId3"/>
    <p:sldId id="276" r:id="rId4"/>
    <p:sldId id="270" r:id="rId5"/>
    <p:sldId id="272" r:id="rId6"/>
    <p:sldId id="266" r:id="rId7"/>
    <p:sldId id="264" r:id="rId8"/>
    <p:sldId id="275" r:id="rId9"/>
    <p:sldId id="258" r:id="rId10"/>
    <p:sldId id="274" r:id="rId11"/>
    <p:sldId id="260" r:id="rId12"/>
    <p:sldId id="261" r:id="rId13"/>
    <p:sldId id="269" r:id="rId14"/>
  </p:sldIdLst>
  <p:sldSz cx="9144000" cy="6858000" type="screen4x3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2" clrMode="bw" frameSlides="1"/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48" d="100"/>
          <a:sy n="148" d="100"/>
        </p:scale>
        <p:origin x="-13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4AF98C-7D72-1840-B234-52D3E949F22F}" type="doc">
      <dgm:prSet loTypeId="urn:microsoft.com/office/officeart/2005/8/layout/cycle5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3D1F6D8B-EC99-C347-9D58-9CBABC23BFB0}">
      <dgm:prSet phldrT="[Tekst]" custT="1"/>
      <dgm:spPr/>
      <dgm:t>
        <a:bodyPr/>
        <a:lstStyle/>
        <a:p>
          <a:r>
            <a:rPr lang="da-DK" sz="2000" dirty="0" err="1" smtClean="0"/>
            <a:t>Foreldur</a:t>
          </a:r>
          <a:r>
            <a:rPr lang="da-DK" sz="2000" dirty="0" smtClean="0"/>
            <a:t> </a:t>
          </a:r>
          <a:r>
            <a:rPr lang="da-DK" sz="2000" dirty="0" err="1" smtClean="0"/>
            <a:t>føla</a:t>
          </a:r>
          <a:r>
            <a:rPr lang="da-DK" sz="2000" dirty="0" smtClean="0"/>
            <a:t>, at </a:t>
          </a:r>
          <a:r>
            <a:rPr lang="da-DK" sz="2000" dirty="0" err="1" smtClean="0"/>
            <a:t>vegirnir</a:t>
          </a:r>
          <a:r>
            <a:rPr lang="da-DK" sz="2000" dirty="0" smtClean="0"/>
            <a:t> </a:t>
          </a:r>
          <a:r>
            <a:rPr lang="da-DK" sz="2000" dirty="0" err="1" smtClean="0"/>
            <a:t>eru</a:t>
          </a:r>
          <a:r>
            <a:rPr lang="da-DK" sz="2000" dirty="0" smtClean="0"/>
            <a:t> </a:t>
          </a:r>
          <a:r>
            <a:rPr lang="da-DK" sz="2000" dirty="0" err="1" smtClean="0"/>
            <a:t>ov</a:t>
          </a:r>
          <a:r>
            <a:rPr lang="da-DK" sz="2000" dirty="0" smtClean="0"/>
            <a:t> </a:t>
          </a:r>
          <a:r>
            <a:rPr lang="da-DK" sz="2000" dirty="0" err="1" smtClean="0"/>
            <a:t>vandamiklir</a:t>
          </a:r>
          <a:endParaRPr lang="da-DK" sz="2000" dirty="0"/>
        </a:p>
      </dgm:t>
    </dgm:pt>
    <dgm:pt modelId="{8B5A13A4-F1F7-194E-959A-AF02AAAB6BDC}" type="parTrans" cxnId="{FCA661D5-D43F-2C4D-BA13-E5F5D8FFA648}">
      <dgm:prSet/>
      <dgm:spPr/>
      <dgm:t>
        <a:bodyPr/>
        <a:lstStyle/>
        <a:p>
          <a:endParaRPr lang="da-DK"/>
        </a:p>
      </dgm:t>
    </dgm:pt>
    <dgm:pt modelId="{E8E9936F-7966-E945-891B-4325CF47E6F1}" type="sibTrans" cxnId="{FCA661D5-D43F-2C4D-BA13-E5F5D8FFA648}">
      <dgm:prSet/>
      <dgm:spPr/>
      <dgm:t>
        <a:bodyPr/>
        <a:lstStyle/>
        <a:p>
          <a:endParaRPr lang="da-DK"/>
        </a:p>
      </dgm:t>
    </dgm:pt>
    <dgm:pt modelId="{DE4E78F0-A417-384A-82E2-2679377E2DB2}">
      <dgm:prSet phldrT="[Tekst]" custT="1"/>
      <dgm:spPr/>
      <dgm:t>
        <a:bodyPr/>
        <a:lstStyle/>
        <a:p>
          <a:r>
            <a:rPr lang="da-DK" sz="2000" dirty="0" err="1" smtClean="0"/>
            <a:t>Foreldur</a:t>
          </a:r>
          <a:r>
            <a:rPr lang="da-DK" sz="2000" dirty="0" smtClean="0"/>
            <a:t> </a:t>
          </a:r>
          <a:r>
            <a:rPr lang="da-DK" sz="2000" dirty="0" err="1" smtClean="0"/>
            <a:t>koyra</a:t>
          </a:r>
          <a:r>
            <a:rPr lang="da-DK" sz="2000" dirty="0" smtClean="0"/>
            <a:t> børn </a:t>
          </a:r>
          <a:r>
            <a:rPr lang="da-DK" sz="2000" dirty="0" err="1" smtClean="0"/>
            <a:t>síni</a:t>
          </a:r>
          <a:r>
            <a:rPr lang="da-DK" sz="2000" dirty="0" smtClean="0"/>
            <a:t> í </a:t>
          </a:r>
          <a:r>
            <a:rPr lang="da-DK" sz="2000" dirty="0" err="1" smtClean="0"/>
            <a:t>skúla</a:t>
          </a:r>
          <a:endParaRPr lang="da-DK" sz="2000" dirty="0"/>
        </a:p>
      </dgm:t>
    </dgm:pt>
    <dgm:pt modelId="{2BB80A79-FDB3-8C4E-B398-236F7193507F}" type="parTrans" cxnId="{D5BA40D8-3EC4-694E-AAAA-9CA8594EAF3E}">
      <dgm:prSet/>
      <dgm:spPr/>
      <dgm:t>
        <a:bodyPr/>
        <a:lstStyle/>
        <a:p>
          <a:endParaRPr lang="da-DK"/>
        </a:p>
      </dgm:t>
    </dgm:pt>
    <dgm:pt modelId="{9BCE29D7-1152-FD40-822F-B337EE2D375C}" type="sibTrans" cxnId="{D5BA40D8-3EC4-694E-AAAA-9CA8594EAF3E}">
      <dgm:prSet/>
      <dgm:spPr/>
      <dgm:t>
        <a:bodyPr/>
        <a:lstStyle/>
        <a:p>
          <a:endParaRPr lang="da-DK"/>
        </a:p>
      </dgm:t>
    </dgm:pt>
    <dgm:pt modelId="{6BC5875A-7542-BE49-926B-EF85FB9607C4}">
      <dgm:prSet phldrT="[Tekst]" custT="1"/>
      <dgm:spPr/>
      <dgm:t>
        <a:bodyPr/>
        <a:lstStyle/>
        <a:p>
          <a:r>
            <a:rPr lang="da-DK" sz="2000" dirty="0" err="1" smtClean="0"/>
            <a:t>Bilferðslan</a:t>
          </a:r>
          <a:r>
            <a:rPr lang="da-DK" sz="2000" dirty="0" smtClean="0"/>
            <a:t> </a:t>
          </a:r>
          <a:r>
            <a:rPr lang="da-DK" sz="2000" dirty="0" err="1" smtClean="0"/>
            <a:t>veksur</a:t>
          </a:r>
          <a:r>
            <a:rPr lang="da-DK" sz="2000" dirty="0" smtClean="0"/>
            <a:t> á </a:t>
          </a:r>
          <a:r>
            <a:rPr lang="da-DK" sz="2000" dirty="0" err="1" smtClean="0"/>
            <a:t>skúlavegunum</a:t>
          </a:r>
          <a:endParaRPr lang="da-DK" sz="2000" dirty="0"/>
        </a:p>
      </dgm:t>
    </dgm:pt>
    <dgm:pt modelId="{CDAACA22-EB24-DF44-9A42-B7559D4B40BA}" type="parTrans" cxnId="{486AB12F-1C07-474D-BD08-50CC4C64AE4C}">
      <dgm:prSet/>
      <dgm:spPr/>
      <dgm:t>
        <a:bodyPr/>
        <a:lstStyle/>
        <a:p>
          <a:endParaRPr lang="da-DK"/>
        </a:p>
      </dgm:t>
    </dgm:pt>
    <dgm:pt modelId="{1D7A89E8-6A06-C14A-BEC7-2E3F669B4872}" type="sibTrans" cxnId="{486AB12F-1C07-474D-BD08-50CC4C64AE4C}">
      <dgm:prSet/>
      <dgm:spPr/>
      <dgm:t>
        <a:bodyPr/>
        <a:lstStyle/>
        <a:p>
          <a:endParaRPr lang="da-DK"/>
        </a:p>
      </dgm:t>
    </dgm:pt>
    <dgm:pt modelId="{2D4B6DEB-A659-3C45-A659-B9C2C358C82F}">
      <dgm:prSet phldrT="[Tekst]" custT="1"/>
      <dgm:spPr/>
      <dgm:t>
        <a:bodyPr/>
        <a:lstStyle/>
        <a:p>
          <a:r>
            <a:rPr lang="da-DK" sz="2000" dirty="0" err="1" smtClean="0"/>
            <a:t>Vegirnir</a:t>
          </a:r>
          <a:r>
            <a:rPr lang="da-DK" sz="2000" dirty="0" smtClean="0"/>
            <a:t> </a:t>
          </a:r>
          <a:r>
            <a:rPr lang="da-DK" sz="2000" dirty="0" err="1" smtClean="0"/>
            <a:t>gerast</a:t>
          </a:r>
          <a:r>
            <a:rPr lang="da-DK" sz="2000" dirty="0" smtClean="0"/>
            <a:t> </a:t>
          </a:r>
          <a:r>
            <a:rPr lang="da-DK" sz="2000" dirty="0" err="1" smtClean="0"/>
            <a:t>vandameiri</a:t>
          </a:r>
          <a:r>
            <a:rPr lang="da-DK" sz="2000" dirty="0" smtClean="0"/>
            <a:t> </a:t>
          </a:r>
          <a:r>
            <a:rPr lang="da-DK" sz="2000" dirty="0" err="1" smtClean="0"/>
            <a:t>hjá</a:t>
          </a:r>
          <a:r>
            <a:rPr lang="da-DK" sz="2000" dirty="0" smtClean="0"/>
            <a:t> </a:t>
          </a:r>
          <a:r>
            <a:rPr lang="da-DK" sz="2000" dirty="0" err="1" smtClean="0"/>
            <a:t>súkklarum</a:t>
          </a:r>
          <a:r>
            <a:rPr lang="da-DK" sz="2000" dirty="0" smtClean="0"/>
            <a:t> og </a:t>
          </a:r>
          <a:r>
            <a:rPr lang="da-DK" sz="2000" dirty="0" err="1" smtClean="0"/>
            <a:t>fólki</a:t>
          </a:r>
          <a:r>
            <a:rPr lang="da-DK" sz="2000" dirty="0" smtClean="0"/>
            <a:t> til </a:t>
          </a:r>
          <a:r>
            <a:rPr lang="da-DK" sz="2000" dirty="0" err="1" smtClean="0"/>
            <a:t>gongu</a:t>
          </a:r>
          <a:endParaRPr lang="da-DK" sz="2000" dirty="0"/>
        </a:p>
      </dgm:t>
    </dgm:pt>
    <dgm:pt modelId="{7DD58760-F1BA-CB40-991F-E04413D604C5}" type="parTrans" cxnId="{C24D1C2A-9D54-9F44-818D-45379F6941F7}">
      <dgm:prSet/>
      <dgm:spPr/>
      <dgm:t>
        <a:bodyPr/>
        <a:lstStyle/>
        <a:p>
          <a:endParaRPr lang="da-DK"/>
        </a:p>
      </dgm:t>
    </dgm:pt>
    <dgm:pt modelId="{BE3445C2-5A87-9349-AF3A-F1EF535A3B52}" type="sibTrans" cxnId="{C24D1C2A-9D54-9F44-818D-45379F6941F7}">
      <dgm:prSet/>
      <dgm:spPr/>
      <dgm:t>
        <a:bodyPr/>
        <a:lstStyle/>
        <a:p>
          <a:endParaRPr lang="da-DK"/>
        </a:p>
      </dgm:t>
    </dgm:pt>
    <dgm:pt modelId="{1AE0A263-715E-BA42-9245-F1EA473CF818}" type="pres">
      <dgm:prSet presAssocID="{494AF98C-7D72-1840-B234-52D3E949F22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9335465E-F2A4-F140-BD79-C41500B797CF}" type="pres">
      <dgm:prSet presAssocID="{3D1F6D8B-EC99-C347-9D58-9CBABC23BFB0}" presName="node" presStyleLbl="node1" presStyleIdx="0" presStyleCnt="4" custScaleX="147541" custScaleY="148807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C8525EAA-3EC0-2446-A6F0-C4F41F124CE8}" type="pres">
      <dgm:prSet presAssocID="{3D1F6D8B-EC99-C347-9D58-9CBABC23BFB0}" presName="spNode" presStyleCnt="0"/>
      <dgm:spPr/>
    </dgm:pt>
    <dgm:pt modelId="{1FCF92FD-5DB5-4947-81CF-1743241003A5}" type="pres">
      <dgm:prSet presAssocID="{E8E9936F-7966-E945-891B-4325CF47E6F1}" presName="sibTrans" presStyleLbl="sibTrans1D1" presStyleIdx="0" presStyleCnt="4"/>
      <dgm:spPr/>
      <dgm:t>
        <a:bodyPr/>
        <a:lstStyle/>
        <a:p>
          <a:endParaRPr lang="da-DK"/>
        </a:p>
      </dgm:t>
    </dgm:pt>
    <dgm:pt modelId="{B4101B6B-986D-DA4B-9CAD-F553EAA6FF3B}" type="pres">
      <dgm:prSet presAssocID="{DE4E78F0-A417-384A-82E2-2679377E2DB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E3E44E32-839A-844E-ADF9-03FE457F90E7}" type="pres">
      <dgm:prSet presAssocID="{DE4E78F0-A417-384A-82E2-2679377E2DB2}" presName="spNode" presStyleCnt="0"/>
      <dgm:spPr/>
    </dgm:pt>
    <dgm:pt modelId="{8D28C8CB-52DB-E14A-BE0B-FE23CAAA6426}" type="pres">
      <dgm:prSet presAssocID="{9BCE29D7-1152-FD40-822F-B337EE2D375C}" presName="sibTrans" presStyleLbl="sibTrans1D1" presStyleIdx="1" presStyleCnt="4"/>
      <dgm:spPr/>
      <dgm:t>
        <a:bodyPr/>
        <a:lstStyle/>
        <a:p>
          <a:endParaRPr lang="da-DK"/>
        </a:p>
      </dgm:t>
    </dgm:pt>
    <dgm:pt modelId="{E8781FF0-DACF-1345-AA4E-A4774B74B773}" type="pres">
      <dgm:prSet presAssocID="{6BC5875A-7542-BE49-926B-EF85FB9607C4}" presName="node" presStyleLbl="node1" presStyleIdx="2" presStyleCnt="4" custScaleX="140164" custScaleY="144570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2C3897DA-8034-0643-BBF6-E15D4B5D793C}" type="pres">
      <dgm:prSet presAssocID="{6BC5875A-7542-BE49-926B-EF85FB9607C4}" presName="spNode" presStyleCnt="0"/>
      <dgm:spPr/>
    </dgm:pt>
    <dgm:pt modelId="{6CDC387D-39E1-7940-A303-71AE1CD7CACA}" type="pres">
      <dgm:prSet presAssocID="{1D7A89E8-6A06-C14A-BEC7-2E3F669B4872}" presName="sibTrans" presStyleLbl="sibTrans1D1" presStyleIdx="2" presStyleCnt="4"/>
      <dgm:spPr/>
      <dgm:t>
        <a:bodyPr/>
        <a:lstStyle/>
        <a:p>
          <a:endParaRPr lang="da-DK"/>
        </a:p>
      </dgm:t>
    </dgm:pt>
    <dgm:pt modelId="{B0388624-56C6-A94B-B248-3D3EAF2BF12D}" type="pres">
      <dgm:prSet presAssocID="{2D4B6DEB-A659-3C45-A659-B9C2C358C82F}" presName="node" presStyleLbl="node1" presStyleIdx="3" presStyleCnt="4" custScaleX="207785" custScaleY="134073" custRadScaleRad="101010" custRadScaleInc="3748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C0FFA66D-F58A-B943-9BC6-08C7640AF7D4}" type="pres">
      <dgm:prSet presAssocID="{2D4B6DEB-A659-3C45-A659-B9C2C358C82F}" presName="spNode" presStyleCnt="0"/>
      <dgm:spPr/>
    </dgm:pt>
    <dgm:pt modelId="{922F03B2-7E54-BC41-9217-439094328DF4}" type="pres">
      <dgm:prSet presAssocID="{BE3445C2-5A87-9349-AF3A-F1EF535A3B52}" presName="sibTrans" presStyleLbl="sibTrans1D1" presStyleIdx="3" presStyleCnt="4"/>
      <dgm:spPr/>
      <dgm:t>
        <a:bodyPr/>
        <a:lstStyle/>
        <a:p>
          <a:endParaRPr lang="da-DK"/>
        </a:p>
      </dgm:t>
    </dgm:pt>
  </dgm:ptLst>
  <dgm:cxnLst>
    <dgm:cxn modelId="{FCA661D5-D43F-2C4D-BA13-E5F5D8FFA648}" srcId="{494AF98C-7D72-1840-B234-52D3E949F22F}" destId="{3D1F6D8B-EC99-C347-9D58-9CBABC23BFB0}" srcOrd="0" destOrd="0" parTransId="{8B5A13A4-F1F7-194E-959A-AF02AAAB6BDC}" sibTransId="{E8E9936F-7966-E945-891B-4325CF47E6F1}"/>
    <dgm:cxn modelId="{0D55920A-BA2D-2143-9EE5-FDB47C5868A4}" type="presOf" srcId="{2D4B6DEB-A659-3C45-A659-B9C2C358C82F}" destId="{B0388624-56C6-A94B-B248-3D3EAF2BF12D}" srcOrd="0" destOrd="0" presId="urn:microsoft.com/office/officeart/2005/8/layout/cycle5"/>
    <dgm:cxn modelId="{C24D1C2A-9D54-9F44-818D-45379F6941F7}" srcId="{494AF98C-7D72-1840-B234-52D3E949F22F}" destId="{2D4B6DEB-A659-3C45-A659-B9C2C358C82F}" srcOrd="3" destOrd="0" parTransId="{7DD58760-F1BA-CB40-991F-E04413D604C5}" sibTransId="{BE3445C2-5A87-9349-AF3A-F1EF535A3B52}"/>
    <dgm:cxn modelId="{CBE5D1EA-766A-4245-AC9A-D43AC06890F1}" type="presOf" srcId="{6BC5875A-7542-BE49-926B-EF85FB9607C4}" destId="{E8781FF0-DACF-1345-AA4E-A4774B74B773}" srcOrd="0" destOrd="0" presId="urn:microsoft.com/office/officeart/2005/8/layout/cycle5"/>
    <dgm:cxn modelId="{DC3E23F4-A8DF-604D-817E-B9333CEEEDD8}" type="presOf" srcId="{E8E9936F-7966-E945-891B-4325CF47E6F1}" destId="{1FCF92FD-5DB5-4947-81CF-1743241003A5}" srcOrd="0" destOrd="0" presId="urn:microsoft.com/office/officeart/2005/8/layout/cycle5"/>
    <dgm:cxn modelId="{6AEAF6BA-B30C-F140-849F-ADD3C742DD61}" type="presOf" srcId="{DE4E78F0-A417-384A-82E2-2679377E2DB2}" destId="{B4101B6B-986D-DA4B-9CAD-F553EAA6FF3B}" srcOrd="0" destOrd="0" presId="urn:microsoft.com/office/officeart/2005/8/layout/cycle5"/>
    <dgm:cxn modelId="{D5BA40D8-3EC4-694E-AAAA-9CA8594EAF3E}" srcId="{494AF98C-7D72-1840-B234-52D3E949F22F}" destId="{DE4E78F0-A417-384A-82E2-2679377E2DB2}" srcOrd="1" destOrd="0" parTransId="{2BB80A79-FDB3-8C4E-B398-236F7193507F}" sibTransId="{9BCE29D7-1152-FD40-822F-B337EE2D375C}"/>
    <dgm:cxn modelId="{222F1826-A86C-CA46-8282-9D5C7C1D6E9F}" type="presOf" srcId="{1D7A89E8-6A06-C14A-BEC7-2E3F669B4872}" destId="{6CDC387D-39E1-7940-A303-71AE1CD7CACA}" srcOrd="0" destOrd="0" presId="urn:microsoft.com/office/officeart/2005/8/layout/cycle5"/>
    <dgm:cxn modelId="{4929D39F-2250-0147-B7A1-80AE72C4D72A}" type="presOf" srcId="{494AF98C-7D72-1840-B234-52D3E949F22F}" destId="{1AE0A263-715E-BA42-9245-F1EA473CF818}" srcOrd="0" destOrd="0" presId="urn:microsoft.com/office/officeart/2005/8/layout/cycle5"/>
    <dgm:cxn modelId="{932792C5-95B3-B046-BF6D-2FFE143A474F}" type="presOf" srcId="{9BCE29D7-1152-FD40-822F-B337EE2D375C}" destId="{8D28C8CB-52DB-E14A-BE0B-FE23CAAA6426}" srcOrd="0" destOrd="0" presId="urn:microsoft.com/office/officeart/2005/8/layout/cycle5"/>
    <dgm:cxn modelId="{4DF70A29-273B-BF42-B94B-881457AE9C10}" type="presOf" srcId="{BE3445C2-5A87-9349-AF3A-F1EF535A3B52}" destId="{922F03B2-7E54-BC41-9217-439094328DF4}" srcOrd="0" destOrd="0" presId="urn:microsoft.com/office/officeart/2005/8/layout/cycle5"/>
    <dgm:cxn modelId="{486AB12F-1C07-474D-BD08-50CC4C64AE4C}" srcId="{494AF98C-7D72-1840-B234-52D3E949F22F}" destId="{6BC5875A-7542-BE49-926B-EF85FB9607C4}" srcOrd="2" destOrd="0" parTransId="{CDAACA22-EB24-DF44-9A42-B7559D4B40BA}" sibTransId="{1D7A89E8-6A06-C14A-BEC7-2E3F669B4872}"/>
    <dgm:cxn modelId="{61985BFE-81EE-D747-87F7-5C38CFEBC0E7}" type="presOf" srcId="{3D1F6D8B-EC99-C347-9D58-9CBABC23BFB0}" destId="{9335465E-F2A4-F140-BD79-C41500B797CF}" srcOrd="0" destOrd="0" presId="urn:microsoft.com/office/officeart/2005/8/layout/cycle5"/>
    <dgm:cxn modelId="{08BA435E-DA03-A746-A2BD-02C9C9DA0FE4}" type="presParOf" srcId="{1AE0A263-715E-BA42-9245-F1EA473CF818}" destId="{9335465E-F2A4-F140-BD79-C41500B797CF}" srcOrd="0" destOrd="0" presId="urn:microsoft.com/office/officeart/2005/8/layout/cycle5"/>
    <dgm:cxn modelId="{9FE07807-91E3-6B49-B6FB-4651CAE990C6}" type="presParOf" srcId="{1AE0A263-715E-BA42-9245-F1EA473CF818}" destId="{C8525EAA-3EC0-2446-A6F0-C4F41F124CE8}" srcOrd="1" destOrd="0" presId="urn:microsoft.com/office/officeart/2005/8/layout/cycle5"/>
    <dgm:cxn modelId="{4A625D77-2FEA-2F40-AE26-290291C7AB68}" type="presParOf" srcId="{1AE0A263-715E-BA42-9245-F1EA473CF818}" destId="{1FCF92FD-5DB5-4947-81CF-1743241003A5}" srcOrd="2" destOrd="0" presId="urn:microsoft.com/office/officeart/2005/8/layout/cycle5"/>
    <dgm:cxn modelId="{42862350-5D79-C44B-8760-CE573F0D2C0D}" type="presParOf" srcId="{1AE0A263-715E-BA42-9245-F1EA473CF818}" destId="{B4101B6B-986D-DA4B-9CAD-F553EAA6FF3B}" srcOrd="3" destOrd="0" presId="urn:microsoft.com/office/officeart/2005/8/layout/cycle5"/>
    <dgm:cxn modelId="{A7707211-44F0-7B41-895A-C08C1EE6D5BF}" type="presParOf" srcId="{1AE0A263-715E-BA42-9245-F1EA473CF818}" destId="{E3E44E32-839A-844E-ADF9-03FE457F90E7}" srcOrd="4" destOrd="0" presId="urn:microsoft.com/office/officeart/2005/8/layout/cycle5"/>
    <dgm:cxn modelId="{7FCD2CFF-246F-BE47-AB66-85DCF27AEBE0}" type="presParOf" srcId="{1AE0A263-715E-BA42-9245-F1EA473CF818}" destId="{8D28C8CB-52DB-E14A-BE0B-FE23CAAA6426}" srcOrd="5" destOrd="0" presId="urn:microsoft.com/office/officeart/2005/8/layout/cycle5"/>
    <dgm:cxn modelId="{A685191F-6ADA-7141-9062-EB3C818535DC}" type="presParOf" srcId="{1AE0A263-715E-BA42-9245-F1EA473CF818}" destId="{E8781FF0-DACF-1345-AA4E-A4774B74B773}" srcOrd="6" destOrd="0" presId="urn:microsoft.com/office/officeart/2005/8/layout/cycle5"/>
    <dgm:cxn modelId="{9256DA89-AC41-7146-B781-69A13BF04FAF}" type="presParOf" srcId="{1AE0A263-715E-BA42-9245-F1EA473CF818}" destId="{2C3897DA-8034-0643-BBF6-E15D4B5D793C}" srcOrd="7" destOrd="0" presId="urn:microsoft.com/office/officeart/2005/8/layout/cycle5"/>
    <dgm:cxn modelId="{3C666098-6E99-CC48-BA67-5BE7127C0F0C}" type="presParOf" srcId="{1AE0A263-715E-BA42-9245-F1EA473CF818}" destId="{6CDC387D-39E1-7940-A303-71AE1CD7CACA}" srcOrd="8" destOrd="0" presId="urn:microsoft.com/office/officeart/2005/8/layout/cycle5"/>
    <dgm:cxn modelId="{3864A167-0B2C-2341-BD54-C60267640B98}" type="presParOf" srcId="{1AE0A263-715E-BA42-9245-F1EA473CF818}" destId="{B0388624-56C6-A94B-B248-3D3EAF2BF12D}" srcOrd="9" destOrd="0" presId="urn:microsoft.com/office/officeart/2005/8/layout/cycle5"/>
    <dgm:cxn modelId="{A7B710E9-BC38-144D-B881-3FEBFD206E8C}" type="presParOf" srcId="{1AE0A263-715E-BA42-9245-F1EA473CF818}" destId="{C0FFA66D-F58A-B943-9BC6-08C7640AF7D4}" srcOrd="10" destOrd="0" presId="urn:microsoft.com/office/officeart/2005/8/layout/cycle5"/>
    <dgm:cxn modelId="{8482BADD-BAED-C746-8EE8-301E248DD004}" type="presParOf" srcId="{1AE0A263-715E-BA42-9245-F1EA473CF818}" destId="{922F03B2-7E54-BC41-9217-439094328DF4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35465E-F2A4-F140-BD79-C41500B797CF}">
      <dsp:nvSpPr>
        <dsp:cNvPr id="0" name=""/>
        <dsp:cNvSpPr/>
      </dsp:nvSpPr>
      <dsp:spPr>
        <a:xfrm>
          <a:off x="2628353" y="-222540"/>
          <a:ext cx="2175775" cy="142638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000" kern="1200" dirty="0" err="1" smtClean="0"/>
            <a:t>Foreldur</a:t>
          </a:r>
          <a:r>
            <a:rPr lang="da-DK" sz="2000" kern="1200" dirty="0" smtClean="0"/>
            <a:t> </a:t>
          </a:r>
          <a:r>
            <a:rPr lang="da-DK" sz="2000" kern="1200" dirty="0" err="1" smtClean="0"/>
            <a:t>føla</a:t>
          </a:r>
          <a:r>
            <a:rPr lang="da-DK" sz="2000" kern="1200" dirty="0" smtClean="0"/>
            <a:t>, at </a:t>
          </a:r>
          <a:r>
            <a:rPr lang="da-DK" sz="2000" kern="1200" dirty="0" err="1" smtClean="0"/>
            <a:t>vegirnir</a:t>
          </a:r>
          <a:r>
            <a:rPr lang="da-DK" sz="2000" kern="1200" dirty="0" smtClean="0"/>
            <a:t> </a:t>
          </a:r>
          <a:r>
            <a:rPr lang="da-DK" sz="2000" kern="1200" dirty="0" err="1" smtClean="0"/>
            <a:t>eru</a:t>
          </a:r>
          <a:r>
            <a:rPr lang="da-DK" sz="2000" kern="1200" dirty="0" smtClean="0"/>
            <a:t> </a:t>
          </a:r>
          <a:r>
            <a:rPr lang="da-DK" sz="2000" kern="1200" dirty="0" err="1" smtClean="0"/>
            <a:t>ov</a:t>
          </a:r>
          <a:r>
            <a:rPr lang="da-DK" sz="2000" kern="1200" dirty="0" smtClean="0"/>
            <a:t> </a:t>
          </a:r>
          <a:r>
            <a:rPr lang="da-DK" sz="2000" kern="1200" dirty="0" err="1" smtClean="0"/>
            <a:t>vandamiklir</a:t>
          </a:r>
          <a:endParaRPr lang="da-DK" sz="2000" kern="1200" dirty="0"/>
        </a:p>
      </dsp:txBody>
      <dsp:txXfrm>
        <a:off x="2628353" y="-222540"/>
        <a:ext cx="2175775" cy="1426389"/>
      </dsp:txXfrm>
    </dsp:sp>
    <dsp:sp modelId="{1FCF92FD-5DB5-4947-81CF-1743241003A5}">
      <dsp:nvSpPr>
        <dsp:cNvPr id="0" name=""/>
        <dsp:cNvSpPr/>
      </dsp:nvSpPr>
      <dsp:spPr>
        <a:xfrm>
          <a:off x="2133984" y="490654"/>
          <a:ext cx="3164513" cy="3164513"/>
        </a:xfrm>
        <a:custGeom>
          <a:avLst/>
          <a:gdLst/>
          <a:ahLst/>
          <a:cxnLst/>
          <a:rect l="0" t="0" r="0" b="0"/>
          <a:pathLst>
            <a:path>
              <a:moveTo>
                <a:pt x="2779327" y="547578"/>
              </a:moveTo>
              <a:arcTo wR="1582256" hR="1582256" stAng="19149705" swAng="104886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101B6B-986D-DA4B-9CAD-F553EAA6FF3B}">
      <dsp:nvSpPr>
        <dsp:cNvPr id="0" name=""/>
        <dsp:cNvSpPr/>
      </dsp:nvSpPr>
      <dsp:spPr>
        <a:xfrm>
          <a:off x="4561152" y="1593636"/>
          <a:ext cx="1474692" cy="9585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000" kern="1200" dirty="0" err="1" smtClean="0"/>
            <a:t>Foreldur</a:t>
          </a:r>
          <a:r>
            <a:rPr lang="da-DK" sz="2000" kern="1200" dirty="0" smtClean="0"/>
            <a:t> </a:t>
          </a:r>
          <a:r>
            <a:rPr lang="da-DK" sz="2000" kern="1200" dirty="0" err="1" smtClean="0"/>
            <a:t>koyra</a:t>
          </a:r>
          <a:r>
            <a:rPr lang="da-DK" sz="2000" kern="1200" dirty="0" smtClean="0"/>
            <a:t> børn </a:t>
          </a:r>
          <a:r>
            <a:rPr lang="da-DK" sz="2000" kern="1200" dirty="0" err="1" smtClean="0"/>
            <a:t>síni</a:t>
          </a:r>
          <a:r>
            <a:rPr lang="da-DK" sz="2000" kern="1200" dirty="0" smtClean="0"/>
            <a:t> í </a:t>
          </a:r>
          <a:r>
            <a:rPr lang="da-DK" sz="2000" kern="1200" dirty="0" err="1" smtClean="0"/>
            <a:t>skúla</a:t>
          </a:r>
          <a:endParaRPr lang="da-DK" sz="2000" kern="1200" dirty="0"/>
        </a:p>
      </dsp:txBody>
      <dsp:txXfrm>
        <a:off x="4561152" y="1593636"/>
        <a:ext cx="1474692" cy="958549"/>
      </dsp:txXfrm>
    </dsp:sp>
    <dsp:sp modelId="{8D28C8CB-52DB-E14A-BE0B-FE23CAAA6426}">
      <dsp:nvSpPr>
        <dsp:cNvPr id="0" name=""/>
        <dsp:cNvSpPr/>
      </dsp:nvSpPr>
      <dsp:spPr>
        <a:xfrm>
          <a:off x="2133984" y="490654"/>
          <a:ext cx="3164513" cy="3164513"/>
        </a:xfrm>
        <a:custGeom>
          <a:avLst/>
          <a:gdLst/>
          <a:ahLst/>
          <a:cxnLst/>
          <a:rect l="0" t="0" r="0" b="0"/>
          <a:pathLst>
            <a:path>
              <a:moveTo>
                <a:pt x="3029179" y="2222531"/>
              </a:moveTo>
              <a:arcTo wR="1582256" hR="1582256" stAng="1432186" swAng="114666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781FF0-DACF-1345-AA4E-A4774B74B773}">
      <dsp:nvSpPr>
        <dsp:cNvPr id="0" name=""/>
        <dsp:cNvSpPr/>
      </dsp:nvSpPr>
      <dsp:spPr>
        <a:xfrm>
          <a:off x="2682748" y="2962280"/>
          <a:ext cx="2066987" cy="13857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000" kern="1200" dirty="0" err="1" smtClean="0"/>
            <a:t>Bilferðslan</a:t>
          </a:r>
          <a:r>
            <a:rPr lang="da-DK" sz="2000" kern="1200" dirty="0" smtClean="0"/>
            <a:t> </a:t>
          </a:r>
          <a:r>
            <a:rPr lang="da-DK" sz="2000" kern="1200" dirty="0" err="1" smtClean="0"/>
            <a:t>veksur</a:t>
          </a:r>
          <a:r>
            <a:rPr lang="da-DK" sz="2000" kern="1200" dirty="0" smtClean="0"/>
            <a:t> á </a:t>
          </a:r>
          <a:r>
            <a:rPr lang="da-DK" sz="2000" kern="1200" dirty="0" err="1" smtClean="0"/>
            <a:t>skúlavegunum</a:t>
          </a:r>
          <a:endParaRPr lang="da-DK" sz="2000" kern="1200" dirty="0"/>
        </a:p>
      </dsp:txBody>
      <dsp:txXfrm>
        <a:off x="2682748" y="2962280"/>
        <a:ext cx="2066987" cy="1385775"/>
      </dsp:txXfrm>
    </dsp:sp>
    <dsp:sp modelId="{6CDC387D-39E1-7940-A303-71AE1CD7CACA}">
      <dsp:nvSpPr>
        <dsp:cNvPr id="0" name=""/>
        <dsp:cNvSpPr/>
      </dsp:nvSpPr>
      <dsp:spPr>
        <a:xfrm>
          <a:off x="2106895" y="467811"/>
          <a:ext cx="3164513" cy="3164513"/>
        </a:xfrm>
        <a:custGeom>
          <a:avLst/>
          <a:gdLst/>
          <a:ahLst/>
          <a:cxnLst/>
          <a:rect l="0" t="0" r="0" b="0"/>
          <a:pathLst>
            <a:path>
              <a:moveTo>
                <a:pt x="466859" y="2704497"/>
              </a:moveTo>
              <a:arcTo wR="1582256" hR="1582256" stAng="8089487" swAng="97349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388624-56C6-A94B-B248-3D3EAF2BF12D}">
      <dsp:nvSpPr>
        <dsp:cNvPr id="0" name=""/>
        <dsp:cNvSpPr/>
      </dsp:nvSpPr>
      <dsp:spPr>
        <a:xfrm>
          <a:off x="586217" y="1398970"/>
          <a:ext cx="3064188" cy="128515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000" kern="1200" dirty="0" err="1" smtClean="0"/>
            <a:t>Vegirnir</a:t>
          </a:r>
          <a:r>
            <a:rPr lang="da-DK" sz="2000" kern="1200" dirty="0" smtClean="0"/>
            <a:t> </a:t>
          </a:r>
          <a:r>
            <a:rPr lang="da-DK" sz="2000" kern="1200" dirty="0" err="1" smtClean="0"/>
            <a:t>gerast</a:t>
          </a:r>
          <a:r>
            <a:rPr lang="da-DK" sz="2000" kern="1200" dirty="0" smtClean="0"/>
            <a:t> </a:t>
          </a:r>
          <a:r>
            <a:rPr lang="da-DK" sz="2000" kern="1200" dirty="0" err="1" smtClean="0"/>
            <a:t>vandameiri</a:t>
          </a:r>
          <a:r>
            <a:rPr lang="da-DK" sz="2000" kern="1200" dirty="0" smtClean="0"/>
            <a:t> </a:t>
          </a:r>
          <a:r>
            <a:rPr lang="da-DK" sz="2000" kern="1200" dirty="0" err="1" smtClean="0"/>
            <a:t>hjá</a:t>
          </a:r>
          <a:r>
            <a:rPr lang="da-DK" sz="2000" kern="1200" dirty="0" smtClean="0"/>
            <a:t> </a:t>
          </a:r>
          <a:r>
            <a:rPr lang="da-DK" sz="2000" kern="1200" dirty="0" err="1" smtClean="0"/>
            <a:t>súkklarum</a:t>
          </a:r>
          <a:r>
            <a:rPr lang="da-DK" sz="2000" kern="1200" dirty="0" smtClean="0"/>
            <a:t> og </a:t>
          </a:r>
          <a:r>
            <a:rPr lang="da-DK" sz="2000" kern="1200" dirty="0" err="1" smtClean="0"/>
            <a:t>fólki</a:t>
          </a:r>
          <a:r>
            <a:rPr lang="da-DK" sz="2000" kern="1200" dirty="0" smtClean="0"/>
            <a:t> til </a:t>
          </a:r>
          <a:r>
            <a:rPr lang="da-DK" sz="2000" kern="1200" dirty="0" err="1" smtClean="0"/>
            <a:t>gongu</a:t>
          </a:r>
          <a:endParaRPr lang="da-DK" sz="2000" kern="1200" dirty="0"/>
        </a:p>
      </dsp:txBody>
      <dsp:txXfrm>
        <a:off x="586217" y="1398970"/>
        <a:ext cx="3064188" cy="1285156"/>
      </dsp:txXfrm>
    </dsp:sp>
    <dsp:sp modelId="{922F03B2-7E54-BC41-9217-439094328DF4}">
      <dsp:nvSpPr>
        <dsp:cNvPr id="0" name=""/>
        <dsp:cNvSpPr/>
      </dsp:nvSpPr>
      <dsp:spPr>
        <a:xfrm>
          <a:off x="2102174" y="519960"/>
          <a:ext cx="3164513" cy="3164513"/>
        </a:xfrm>
        <a:custGeom>
          <a:avLst/>
          <a:gdLst/>
          <a:ahLst/>
          <a:cxnLst/>
          <a:rect l="0" t="0" r="0" b="0"/>
          <a:pathLst>
            <a:path>
              <a:moveTo>
                <a:pt x="221901" y="774190"/>
              </a:moveTo>
              <a:arcTo wR="1582256" hR="1582256" stAng="12642648" swAng="78579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C0699-EBBD-2E43-8FA0-7375E19F2A7A}" type="datetimeFigureOut">
              <a:rPr lang="da-DK" smtClean="0"/>
              <a:pPr/>
              <a:t>23/09/15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8FCE1-D8F4-4246-9E2C-B66EFF8A4879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505411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D383D-628A-C949-9A92-DA79EF9D11FE}" type="datetimeFigureOut">
              <a:rPr lang="da-DK" smtClean="0"/>
              <a:pPr/>
              <a:t>23/09/15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o-FO" smtClean="0"/>
              <a:t>Klik for at redigere teksttypografierne i masteren</a:t>
            </a:r>
          </a:p>
          <a:p>
            <a:pPr lvl="1"/>
            <a:r>
              <a:rPr lang="fo-FO" smtClean="0"/>
              <a:t>Andet niveau</a:t>
            </a:r>
          </a:p>
          <a:p>
            <a:pPr lvl="2"/>
            <a:r>
              <a:rPr lang="fo-FO" smtClean="0"/>
              <a:t>Tredje niveau</a:t>
            </a:r>
          </a:p>
          <a:p>
            <a:pPr lvl="3"/>
            <a:r>
              <a:rPr lang="fo-FO" smtClean="0"/>
              <a:t>Fjerde niveau</a:t>
            </a:r>
          </a:p>
          <a:p>
            <a:pPr lvl="4"/>
            <a:r>
              <a:rPr lang="fo-FO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91F56-24A0-A944-BCA0-95C0EFD7C3A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02849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91F56-24A0-A944-BCA0-95C0EFD7C3A1}" type="slidenum">
              <a:rPr lang="da-DK" smtClean="0"/>
              <a:pPr/>
              <a:t>9</a:t>
            </a:fld>
            <a:endParaRPr lang="da-DK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29336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t.d</a:t>
            </a:r>
            <a:r>
              <a:rPr lang="da-DK" dirty="0" smtClean="0"/>
              <a:t>.</a:t>
            </a:r>
            <a:r>
              <a:rPr lang="da-DK" baseline="0" dirty="0" smtClean="0"/>
              <a:t> </a:t>
            </a:r>
            <a:r>
              <a:rPr lang="da-DK" baseline="0" dirty="0" err="1" smtClean="0"/>
              <a:t>nýta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trygdarbelti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nýta</a:t>
            </a:r>
            <a:r>
              <a:rPr lang="da-DK" baseline="0" dirty="0" smtClean="0"/>
              <a:t> </a:t>
            </a:r>
            <a:r>
              <a:rPr lang="da-DK" baseline="0" dirty="0" err="1" smtClean="0"/>
              <a:t>hjálm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vaksin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skulu</a:t>
            </a:r>
            <a:r>
              <a:rPr lang="da-DK" baseline="0" dirty="0" smtClean="0"/>
              <a:t> </a:t>
            </a:r>
            <a:r>
              <a:rPr lang="da-DK" baseline="0" dirty="0" err="1" smtClean="0"/>
              <a:t>halda</a:t>
            </a:r>
            <a:r>
              <a:rPr lang="da-DK" baseline="0" dirty="0" smtClean="0"/>
              <a:t> </a:t>
            </a:r>
            <a:r>
              <a:rPr lang="da-DK" baseline="0" dirty="0" err="1" smtClean="0"/>
              <a:t>reglarnar</a:t>
            </a:r>
            <a:r>
              <a:rPr lang="da-DK" baseline="0" dirty="0" smtClean="0"/>
              <a:t>, sum </a:t>
            </a:r>
            <a:r>
              <a:rPr lang="da-DK" baseline="0" dirty="0" err="1" smtClean="0"/>
              <a:t>eru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settar</a:t>
            </a:r>
            <a:r>
              <a:rPr lang="da-DK" baseline="0" dirty="0" smtClean="0"/>
              <a:t>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91F56-24A0-A944-BCA0-95C0EFD7C3A1}" type="slidenum">
              <a:rPr lang="da-DK" smtClean="0"/>
              <a:pPr/>
              <a:t>10</a:t>
            </a:fld>
            <a:endParaRPr lang="da-DK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9323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91F56-24A0-A944-BCA0-95C0EFD7C3A1}" type="slidenum">
              <a:rPr lang="da-DK" smtClean="0"/>
              <a:pPr/>
              <a:t>11</a:t>
            </a:fld>
            <a:endParaRPr lang="da-DK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94551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91F56-24A0-A944-BCA0-95C0EFD7C3A1}" type="slidenum">
              <a:rPr lang="da-DK" smtClean="0"/>
              <a:pPr/>
              <a:t>12</a:t>
            </a:fld>
            <a:endParaRPr lang="da-DK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2813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91F56-24A0-A944-BCA0-95C0EFD7C3A1}" type="slidenum">
              <a:rPr lang="da-DK" smtClean="0"/>
              <a:pPr/>
              <a:t>13</a:t>
            </a:fld>
            <a:endParaRPr lang="da-DK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2813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o-FO" smtClean="0"/>
              <a:t>Klik for at redigere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o-FO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468B-350F-1C4C-BC42-AFA1FD31CD31}" type="datetimeFigureOut">
              <a:rPr lang="da-DK" smtClean="0"/>
              <a:pPr/>
              <a:t>23/09/15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515A-A5A4-CD44-ABE8-826F4A9F4B3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97045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o-FO" smtClean="0"/>
              <a:t>Klik for at redigere teksttypografierne i masteren</a:t>
            </a:r>
          </a:p>
          <a:p>
            <a:pPr lvl="1"/>
            <a:r>
              <a:rPr lang="fo-FO" smtClean="0"/>
              <a:t>Andet niveau</a:t>
            </a:r>
          </a:p>
          <a:p>
            <a:pPr lvl="2"/>
            <a:r>
              <a:rPr lang="fo-FO" smtClean="0"/>
              <a:t>Tredje niveau</a:t>
            </a:r>
          </a:p>
          <a:p>
            <a:pPr lvl="3"/>
            <a:r>
              <a:rPr lang="fo-FO" smtClean="0"/>
              <a:t>Fjerde niveau</a:t>
            </a:r>
          </a:p>
          <a:p>
            <a:pPr lvl="4"/>
            <a:r>
              <a:rPr lang="fo-FO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468B-350F-1C4C-BC42-AFA1FD31CD31}" type="datetimeFigureOut">
              <a:rPr lang="da-DK" smtClean="0"/>
              <a:pPr/>
              <a:t>23/09/15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515A-A5A4-CD44-ABE8-826F4A9F4B3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36319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o-FO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o-FO" smtClean="0"/>
              <a:t>Klik for at redigere teksttypografierne i masteren</a:t>
            </a:r>
          </a:p>
          <a:p>
            <a:pPr lvl="1"/>
            <a:r>
              <a:rPr lang="fo-FO" smtClean="0"/>
              <a:t>Andet niveau</a:t>
            </a:r>
          </a:p>
          <a:p>
            <a:pPr lvl="2"/>
            <a:r>
              <a:rPr lang="fo-FO" smtClean="0"/>
              <a:t>Tredje niveau</a:t>
            </a:r>
          </a:p>
          <a:p>
            <a:pPr lvl="3"/>
            <a:r>
              <a:rPr lang="fo-FO" smtClean="0"/>
              <a:t>Fjerde niveau</a:t>
            </a:r>
          </a:p>
          <a:p>
            <a:pPr lvl="4"/>
            <a:r>
              <a:rPr lang="fo-FO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468B-350F-1C4C-BC42-AFA1FD31CD31}" type="datetimeFigureOut">
              <a:rPr lang="da-DK" smtClean="0"/>
              <a:pPr/>
              <a:t>23/09/15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515A-A5A4-CD44-ABE8-826F4A9F4B3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3972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o-FO" smtClean="0"/>
              <a:t>Klik for at redigere teksttypografierne i masteren</a:t>
            </a:r>
          </a:p>
          <a:p>
            <a:pPr lvl="1"/>
            <a:r>
              <a:rPr lang="fo-FO" smtClean="0"/>
              <a:t>Andet niveau</a:t>
            </a:r>
          </a:p>
          <a:p>
            <a:pPr lvl="2"/>
            <a:r>
              <a:rPr lang="fo-FO" smtClean="0"/>
              <a:t>Tredje niveau</a:t>
            </a:r>
          </a:p>
          <a:p>
            <a:pPr lvl="3"/>
            <a:r>
              <a:rPr lang="fo-FO" smtClean="0"/>
              <a:t>Fjerde niveau</a:t>
            </a:r>
          </a:p>
          <a:p>
            <a:pPr lvl="4"/>
            <a:r>
              <a:rPr lang="fo-FO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468B-350F-1C4C-BC42-AFA1FD31CD31}" type="datetimeFigureOut">
              <a:rPr lang="da-DK" smtClean="0"/>
              <a:pPr/>
              <a:t>23/09/15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515A-A5A4-CD44-ABE8-826F4A9F4B3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87650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o-FO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o-FO" smtClean="0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468B-350F-1C4C-BC42-AFA1FD31CD31}" type="datetimeFigureOut">
              <a:rPr lang="da-DK" smtClean="0"/>
              <a:pPr/>
              <a:t>23/09/15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515A-A5A4-CD44-ABE8-826F4A9F4B3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74338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o-FO" smtClean="0"/>
              <a:t>Klik for at redigere teksttypografierne i masteren</a:t>
            </a:r>
          </a:p>
          <a:p>
            <a:pPr lvl="1"/>
            <a:r>
              <a:rPr lang="fo-FO" smtClean="0"/>
              <a:t>Andet niveau</a:t>
            </a:r>
          </a:p>
          <a:p>
            <a:pPr lvl="2"/>
            <a:r>
              <a:rPr lang="fo-FO" smtClean="0"/>
              <a:t>Tredje niveau</a:t>
            </a:r>
          </a:p>
          <a:p>
            <a:pPr lvl="3"/>
            <a:r>
              <a:rPr lang="fo-FO" smtClean="0"/>
              <a:t>Fjerde niveau</a:t>
            </a:r>
          </a:p>
          <a:p>
            <a:pPr lvl="4"/>
            <a:r>
              <a:rPr lang="fo-FO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o-FO" smtClean="0"/>
              <a:t>Klik for at redigere teksttypografierne i masteren</a:t>
            </a:r>
          </a:p>
          <a:p>
            <a:pPr lvl="1"/>
            <a:r>
              <a:rPr lang="fo-FO" smtClean="0"/>
              <a:t>Andet niveau</a:t>
            </a:r>
          </a:p>
          <a:p>
            <a:pPr lvl="2"/>
            <a:r>
              <a:rPr lang="fo-FO" smtClean="0"/>
              <a:t>Tredje niveau</a:t>
            </a:r>
          </a:p>
          <a:p>
            <a:pPr lvl="3"/>
            <a:r>
              <a:rPr lang="fo-FO" smtClean="0"/>
              <a:t>Fjerde niveau</a:t>
            </a:r>
          </a:p>
          <a:p>
            <a:pPr lvl="4"/>
            <a:r>
              <a:rPr lang="fo-FO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468B-350F-1C4C-BC42-AFA1FD31CD31}" type="datetimeFigureOut">
              <a:rPr lang="da-DK" smtClean="0"/>
              <a:pPr/>
              <a:t>23/09/15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515A-A5A4-CD44-ABE8-826F4A9F4B3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22234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o-FO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o-FO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o-FO" smtClean="0"/>
              <a:t>Klik for at redigere teksttypografierne i masteren</a:t>
            </a:r>
          </a:p>
          <a:p>
            <a:pPr lvl="1"/>
            <a:r>
              <a:rPr lang="fo-FO" smtClean="0"/>
              <a:t>Andet niveau</a:t>
            </a:r>
          </a:p>
          <a:p>
            <a:pPr lvl="2"/>
            <a:r>
              <a:rPr lang="fo-FO" smtClean="0"/>
              <a:t>Tredje niveau</a:t>
            </a:r>
          </a:p>
          <a:p>
            <a:pPr lvl="3"/>
            <a:r>
              <a:rPr lang="fo-FO" smtClean="0"/>
              <a:t>Fjerde niveau</a:t>
            </a:r>
          </a:p>
          <a:p>
            <a:pPr lvl="4"/>
            <a:r>
              <a:rPr lang="fo-FO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o-FO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o-FO" smtClean="0"/>
              <a:t>Klik for at redigere teksttypografierne i masteren</a:t>
            </a:r>
          </a:p>
          <a:p>
            <a:pPr lvl="1"/>
            <a:r>
              <a:rPr lang="fo-FO" smtClean="0"/>
              <a:t>Andet niveau</a:t>
            </a:r>
          </a:p>
          <a:p>
            <a:pPr lvl="2"/>
            <a:r>
              <a:rPr lang="fo-FO" smtClean="0"/>
              <a:t>Tredje niveau</a:t>
            </a:r>
          </a:p>
          <a:p>
            <a:pPr lvl="3"/>
            <a:r>
              <a:rPr lang="fo-FO" smtClean="0"/>
              <a:t>Fjerde niveau</a:t>
            </a:r>
          </a:p>
          <a:p>
            <a:pPr lvl="4"/>
            <a:r>
              <a:rPr lang="fo-FO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468B-350F-1C4C-BC42-AFA1FD31CD31}" type="datetimeFigureOut">
              <a:rPr lang="da-DK" smtClean="0"/>
              <a:pPr/>
              <a:t>23/09/15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515A-A5A4-CD44-ABE8-826F4A9F4B3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17631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468B-350F-1C4C-BC42-AFA1FD31CD31}" type="datetimeFigureOut">
              <a:rPr lang="da-DK" smtClean="0"/>
              <a:pPr/>
              <a:t>23/09/15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515A-A5A4-CD44-ABE8-826F4A9F4B3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45073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468B-350F-1C4C-BC42-AFA1FD31CD31}" type="datetimeFigureOut">
              <a:rPr lang="da-DK" smtClean="0"/>
              <a:pPr/>
              <a:t>23/09/15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515A-A5A4-CD44-ABE8-826F4A9F4B3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53617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o-FO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o-FO" smtClean="0"/>
              <a:t>Klik for at redigere teksttypografierne i masteren</a:t>
            </a:r>
          </a:p>
          <a:p>
            <a:pPr lvl="1"/>
            <a:r>
              <a:rPr lang="fo-FO" smtClean="0"/>
              <a:t>Andet niveau</a:t>
            </a:r>
          </a:p>
          <a:p>
            <a:pPr lvl="2"/>
            <a:r>
              <a:rPr lang="fo-FO" smtClean="0"/>
              <a:t>Tredje niveau</a:t>
            </a:r>
          </a:p>
          <a:p>
            <a:pPr lvl="3"/>
            <a:r>
              <a:rPr lang="fo-FO" smtClean="0"/>
              <a:t>Fjerde niveau</a:t>
            </a:r>
          </a:p>
          <a:p>
            <a:pPr lvl="4"/>
            <a:r>
              <a:rPr lang="fo-FO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o-FO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468B-350F-1C4C-BC42-AFA1FD31CD31}" type="datetimeFigureOut">
              <a:rPr lang="da-DK" smtClean="0"/>
              <a:pPr/>
              <a:t>23/09/15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515A-A5A4-CD44-ABE8-826F4A9F4B3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12494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o-FO" smtClean="0"/>
              <a:t>Klik for at redigere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o-FO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468B-350F-1C4C-BC42-AFA1FD31CD31}" type="datetimeFigureOut">
              <a:rPr lang="da-DK" smtClean="0"/>
              <a:pPr/>
              <a:t>23/09/15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515A-A5A4-CD44-ABE8-826F4A9F4B3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9041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o-FO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o-FO" smtClean="0"/>
              <a:t>Klik for at redigere teksttypografierne i masteren</a:t>
            </a:r>
          </a:p>
          <a:p>
            <a:pPr lvl="1"/>
            <a:r>
              <a:rPr lang="fo-FO" smtClean="0"/>
              <a:t>Andet niveau</a:t>
            </a:r>
          </a:p>
          <a:p>
            <a:pPr lvl="2"/>
            <a:r>
              <a:rPr lang="fo-FO" smtClean="0"/>
              <a:t>Tredje niveau</a:t>
            </a:r>
          </a:p>
          <a:p>
            <a:pPr lvl="3"/>
            <a:r>
              <a:rPr lang="fo-FO" smtClean="0"/>
              <a:t>Fjerde niveau</a:t>
            </a:r>
          </a:p>
          <a:p>
            <a:pPr lvl="4"/>
            <a:r>
              <a:rPr lang="fo-FO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2468B-350F-1C4C-BC42-AFA1FD31CD31}" type="datetimeFigureOut">
              <a:rPr lang="da-DK" smtClean="0"/>
              <a:pPr/>
              <a:t>23/09/15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1515A-A5A4-CD44-ABE8-826F4A9F4B3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7289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4.jpe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RFF_knallert_0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885405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5524" y="4134068"/>
            <a:ext cx="7772400" cy="557267"/>
          </a:xfrm>
        </p:spPr>
        <p:txBody>
          <a:bodyPr anchor="t">
            <a:normAutofit fontScale="90000"/>
          </a:bodyPr>
          <a:lstStyle/>
          <a:p>
            <a:pPr algn="l"/>
            <a:r>
              <a:rPr lang="da-DK" dirty="0" err="1" smtClean="0">
                <a:solidFill>
                  <a:srgbClr val="FFFFFF"/>
                </a:solidFill>
              </a:rPr>
              <a:t>Ferðslupolitikkur</a:t>
            </a:r>
            <a:r>
              <a:rPr lang="da-DK" dirty="0" smtClean="0">
                <a:solidFill>
                  <a:srgbClr val="FFFFFF"/>
                </a:solidFill>
              </a:rPr>
              <a:t> í </a:t>
            </a:r>
            <a:r>
              <a:rPr lang="da-DK" dirty="0" err="1" smtClean="0">
                <a:solidFill>
                  <a:srgbClr val="FFFFFF"/>
                </a:solidFill>
              </a:rPr>
              <a:t>skúlum</a:t>
            </a:r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405524" y="4903911"/>
            <a:ext cx="7086600" cy="900386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da-DK" dirty="0" smtClean="0">
                <a:solidFill>
                  <a:schemeClr val="bg1"/>
                </a:solidFill>
              </a:rPr>
              <a:t>Alment </a:t>
            </a:r>
            <a:r>
              <a:rPr lang="da-DK" dirty="0" err="1" smtClean="0">
                <a:solidFill>
                  <a:schemeClr val="bg1"/>
                </a:solidFill>
              </a:rPr>
              <a:t>um</a:t>
            </a:r>
            <a:r>
              <a:rPr lang="da-DK" dirty="0" smtClean="0">
                <a:solidFill>
                  <a:schemeClr val="bg1"/>
                </a:solidFill>
              </a:rPr>
              <a:t> </a:t>
            </a:r>
            <a:r>
              <a:rPr lang="da-DK" dirty="0" err="1" smtClean="0">
                <a:solidFill>
                  <a:schemeClr val="bg1"/>
                </a:solidFill>
              </a:rPr>
              <a:t>ferðslupolitikk</a:t>
            </a:r>
            <a:endParaRPr lang="da-DK" dirty="0" smtClean="0">
              <a:solidFill>
                <a:schemeClr val="bg1"/>
              </a:solidFill>
            </a:endParaRPr>
          </a:p>
          <a:p>
            <a:pPr algn="l"/>
            <a:r>
              <a:rPr lang="da-DK" sz="2000" dirty="0" err="1" smtClean="0">
                <a:solidFill>
                  <a:schemeClr val="bg1"/>
                </a:solidFill>
              </a:rPr>
              <a:t>Vár</a:t>
            </a:r>
            <a:r>
              <a:rPr lang="da-DK" sz="2000" dirty="0" smtClean="0">
                <a:solidFill>
                  <a:schemeClr val="bg1"/>
                </a:solidFill>
              </a:rPr>
              <a:t> og </a:t>
            </a:r>
            <a:r>
              <a:rPr lang="da-DK" sz="2000" dirty="0" err="1" smtClean="0">
                <a:solidFill>
                  <a:schemeClr val="bg1"/>
                </a:solidFill>
              </a:rPr>
              <a:t>heyst</a:t>
            </a:r>
            <a:r>
              <a:rPr lang="da-DK" sz="2000" dirty="0" smtClean="0">
                <a:solidFill>
                  <a:schemeClr val="bg1"/>
                </a:solidFill>
              </a:rPr>
              <a:t> 2014 og </a:t>
            </a:r>
            <a:r>
              <a:rPr lang="da-DK" sz="2000" dirty="0" err="1" smtClean="0">
                <a:solidFill>
                  <a:schemeClr val="bg1"/>
                </a:solidFill>
              </a:rPr>
              <a:t>heyst</a:t>
            </a:r>
            <a:r>
              <a:rPr lang="da-DK" sz="2000" dirty="0" smtClean="0">
                <a:solidFill>
                  <a:schemeClr val="bg1"/>
                </a:solidFill>
              </a:rPr>
              <a:t> 2015</a:t>
            </a:r>
          </a:p>
          <a:p>
            <a:pPr algn="l"/>
            <a:r>
              <a:rPr lang="da-DK" sz="2000" dirty="0" err="1" smtClean="0">
                <a:solidFill>
                  <a:schemeClr val="bg1"/>
                </a:solidFill>
              </a:rPr>
              <a:t>Brynhild</a:t>
            </a:r>
            <a:r>
              <a:rPr lang="da-DK" sz="2000" dirty="0" smtClean="0">
                <a:solidFill>
                  <a:schemeClr val="bg1"/>
                </a:solidFill>
              </a:rPr>
              <a:t> </a:t>
            </a:r>
            <a:r>
              <a:rPr lang="da-DK" sz="2000" dirty="0" err="1" smtClean="0">
                <a:solidFill>
                  <a:schemeClr val="bg1"/>
                </a:solidFill>
              </a:rPr>
              <a:t>Høgnadóttir</a:t>
            </a:r>
            <a:r>
              <a:rPr lang="da-DK" sz="2000" dirty="0" smtClean="0">
                <a:solidFill>
                  <a:schemeClr val="bg1"/>
                </a:solidFill>
              </a:rPr>
              <a:t>, RFF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976" y="5804297"/>
            <a:ext cx="9180835" cy="8036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9007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RFFSúk_14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28006" t="-26491" r="-3295" b="-26491"/>
          <a:stretch/>
        </p:blipFill>
        <p:spPr>
          <a:xfrm>
            <a:off x="-3073101" y="-1715318"/>
            <a:ext cx="13555988" cy="9835716"/>
          </a:xfrm>
          <a:prstGeom prst="rect">
            <a:avLst/>
          </a:prstGeom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548759"/>
            <a:ext cx="8914524" cy="3205024"/>
          </a:xfrm>
        </p:spPr>
        <p:txBody>
          <a:bodyPr anchor="t">
            <a:normAutofit fontScale="92500" lnSpcReduction="20000"/>
          </a:bodyPr>
          <a:lstStyle/>
          <a:p>
            <a:pPr marL="457200" lvl="1" indent="0">
              <a:buNone/>
            </a:pPr>
            <a:r>
              <a:rPr lang="da-DK" sz="2600" dirty="0" err="1" smtClean="0">
                <a:solidFill>
                  <a:srgbClr val="FFFFFF"/>
                </a:solidFill>
              </a:rPr>
              <a:t>Mál</a:t>
            </a:r>
            <a:r>
              <a:rPr lang="da-DK" sz="2600" dirty="0" smtClean="0">
                <a:solidFill>
                  <a:srgbClr val="FFFFFF"/>
                </a:solidFill>
              </a:rPr>
              <a:t>: </a:t>
            </a:r>
          </a:p>
          <a:p>
            <a:pPr marL="457200" lvl="1" indent="0"/>
            <a:r>
              <a:rPr lang="da-DK" sz="2600" dirty="0" smtClean="0">
                <a:solidFill>
                  <a:srgbClr val="FFFFFF"/>
                </a:solidFill>
              </a:rPr>
              <a:t> At </a:t>
            </a:r>
            <a:r>
              <a:rPr lang="da-DK" sz="2600" dirty="0" err="1" smtClean="0">
                <a:solidFill>
                  <a:srgbClr val="FFFFFF"/>
                </a:solidFill>
              </a:rPr>
              <a:t>lærarar</a:t>
            </a:r>
            <a:r>
              <a:rPr lang="da-DK" sz="2600" dirty="0" smtClean="0">
                <a:solidFill>
                  <a:srgbClr val="FFFFFF"/>
                </a:solidFill>
              </a:rPr>
              <a:t> og </a:t>
            </a:r>
            <a:r>
              <a:rPr lang="da-DK" sz="2600" dirty="0" err="1" smtClean="0">
                <a:solidFill>
                  <a:srgbClr val="FFFFFF"/>
                </a:solidFill>
              </a:rPr>
              <a:t>foreldur</a:t>
            </a:r>
            <a:r>
              <a:rPr lang="da-DK" sz="2600" dirty="0" smtClean="0">
                <a:solidFill>
                  <a:srgbClr val="FFFFFF"/>
                </a:solidFill>
              </a:rPr>
              <a:t> </a:t>
            </a:r>
            <a:r>
              <a:rPr lang="da-DK" sz="2600" dirty="0" err="1" smtClean="0">
                <a:solidFill>
                  <a:srgbClr val="FFFFFF"/>
                </a:solidFill>
              </a:rPr>
              <a:t>minnast</a:t>
            </a:r>
            <a:r>
              <a:rPr lang="da-DK" sz="2600" dirty="0" smtClean="0">
                <a:solidFill>
                  <a:srgbClr val="FFFFFF"/>
                </a:solidFill>
              </a:rPr>
              <a:t> </a:t>
            </a:r>
            <a:r>
              <a:rPr lang="da-DK" sz="2600" dirty="0" err="1" smtClean="0">
                <a:solidFill>
                  <a:srgbClr val="FFFFFF"/>
                </a:solidFill>
              </a:rPr>
              <a:t>sín</a:t>
            </a:r>
            <a:r>
              <a:rPr lang="da-DK" sz="2600" dirty="0" smtClean="0">
                <a:solidFill>
                  <a:srgbClr val="FFFFFF"/>
                </a:solidFill>
              </a:rPr>
              <a:t> </a:t>
            </a:r>
            <a:r>
              <a:rPr lang="da-DK" sz="2600" dirty="0" err="1" smtClean="0">
                <a:solidFill>
                  <a:srgbClr val="FFFFFF"/>
                </a:solidFill>
              </a:rPr>
              <a:t>leiklut</a:t>
            </a:r>
            <a:r>
              <a:rPr lang="da-DK" sz="2600" dirty="0" smtClean="0">
                <a:solidFill>
                  <a:srgbClr val="FFFFFF"/>
                </a:solidFill>
              </a:rPr>
              <a:t> sum </a:t>
            </a:r>
            <a:r>
              <a:rPr lang="da-DK" sz="2600" dirty="0" err="1" smtClean="0">
                <a:solidFill>
                  <a:srgbClr val="FFFFFF"/>
                </a:solidFill>
              </a:rPr>
              <a:t>góðar</a:t>
            </a:r>
            <a:r>
              <a:rPr lang="da-DK" sz="2600" dirty="0" smtClean="0">
                <a:solidFill>
                  <a:srgbClr val="FFFFFF"/>
                </a:solidFill>
              </a:rPr>
              <a:t> </a:t>
            </a:r>
            <a:r>
              <a:rPr lang="da-DK" sz="2600" dirty="0" err="1" smtClean="0">
                <a:solidFill>
                  <a:srgbClr val="FFFFFF"/>
                </a:solidFill>
              </a:rPr>
              <a:t>fyrimyndir</a:t>
            </a:r>
            <a:r>
              <a:rPr lang="da-DK" sz="2600" dirty="0" smtClean="0">
                <a:solidFill>
                  <a:srgbClr val="FFFFFF"/>
                </a:solidFill>
              </a:rPr>
              <a:t> </a:t>
            </a:r>
            <a:r>
              <a:rPr lang="da-DK" sz="2600" dirty="0" err="1" smtClean="0">
                <a:solidFill>
                  <a:srgbClr val="FFFFFF"/>
                </a:solidFill>
              </a:rPr>
              <a:t>hjá</a:t>
            </a:r>
            <a:r>
              <a:rPr lang="da-DK" sz="2600" dirty="0" smtClean="0">
                <a:solidFill>
                  <a:srgbClr val="FFFFFF"/>
                </a:solidFill>
              </a:rPr>
              <a:t> </a:t>
            </a:r>
            <a:r>
              <a:rPr lang="da-DK" sz="2600" dirty="0" err="1" smtClean="0">
                <a:solidFill>
                  <a:srgbClr val="FFFFFF"/>
                </a:solidFill>
              </a:rPr>
              <a:t>næmingunum</a:t>
            </a:r>
            <a:r>
              <a:rPr lang="da-DK" sz="2600" dirty="0" smtClean="0">
                <a:solidFill>
                  <a:srgbClr val="FFFFFF"/>
                </a:solidFill>
              </a:rPr>
              <a:t>:</a:t>
            </a:r>
          </a:p>
          <a:p>
            <a:pPr marL="457200" lvl="1" indent="0">
              <a:buNone/>
            </a:pPr>
            <a:r>
              <a:rPr lang="da-DK" sz="2600" dirty="0" err="1" smtClean="0">
                <a:solidFill>
                  <a:srgbClr val="FFFFFF"/>
                </a:solidFill>
              </a:rPr>
              <a:t>Skúlin</a:t>
            </a:r>
            <a:r>
              <a:rPr lang="da-DK" sz="2600" dirty="0" smtClean="0">
                <a:solidFill>
                  <a:srgbClr val="FFFFFF"/>
                </a:solidFill>
              </a:rPr>
              <a:t> </a:t>
            </a:r>
            <a:r>
              <a:rPr lang="da-DK" sz="2600" dirty="0" err="1">
                <a:solidFill>
                  <a:srgbClr val="FFFFFF"/>
                </a:solidFill>
              </a:rPr>
              <a:t>mælir</a:t>
            </a:r>
            <a:r>
              <a:rPr lang="da-DK" sz="2600" dirty="0">
                <a:solidFill>
                  <a:srgbClr val="FFFFFF"/>
                </a:solidFill>
              </a:rPr>
              <a:t> til:</a:t>
            </a:r>
            <a:endParaRPr lang="en-US" sz="2600" dirty="0" smtClean="0">
              <a:solidFill>
                <a:srgbClr val="FFFFFF"/>
              </a:solidFill>
            </a:endParaRPr>
          </a:p>
          <a:p>
            <a:pPr marL="457200" lvl="1" indent="0"/>
            <a:r>
              <a:rPr lang="da-DK" sz="2600" dirty="0" smtClean="0">
                <a:solidFill>
                  <a:srgbClr val="FFFFFF"/>
                </a:solidFill>
              </a:rPr>
              <a:t> At </a:t>
            </a:r>
            <a:r>
              <a:rPr lang="da-DK" sz="2600" dirty="0" err="1" smtClean="0">
                <a:solidFill>
                  <a:srgbClr val="FFFFFF"/>
                </a:solidFill>
              </a:rPr>
              <a:t>øll</a:t>
            </a:r>
            <a:r>
              <a:rPr lang="da-DK" sz="2600" dirty="0" smtClean="0">
                <a:solidFill>
                  <a:srgbClr val="FFFFFF"/>
                </a:solidFill>
              </a:rPr>
              <a:t> </a:t>
            </a:r>
            <a:r>
              <a:rPr lang="da-DK" sz="2600" dirty="0" err="1">
                <a:solidFill>
                  <a:srgbClr val="FFFFFF"/>
                </a:solidFill>
              </a:rPr>
              <a:t>koyra</a:t>
            </a:r>
            <a:r>
              <a:rPr lang="da-DK" sz="2600" dirty="0">
                <a:solidFill>
                  <a:srgbClr val="FFFFFF"/>
                </a:solidFill>
              </a:rPr>
              <a:t> </a:t>
            </a:r>
            <a:r>
              <a:rPr lang="da-DK" sz="2600" dirty="0" err="1">
                <a:solidFill>
                  <a:srgbClr val="FFFFFF"/>
                </a:solidFill>
              </a:rPr>
              <a:t>sømiligt</a:t>
            </a:r>
            <a:r>
              <a:rPr lang="da-DK" sz="2600" dirty="0">
                <a:solidFill>
                  <a:srgbClr val="FFFFFF"/>
                </a:solidFill>
              </a:rPr>
              <a:t> – </a:t>
            </a:r>
            <a:r>
              <a:rPr lang="da-DK" sz="2600" dirty="0" err="1">
                <a:solidFill>
                  <a:srgbClr val="FFFFFF"/>
                </a:solidFill>
              </a:rPr>
              <a:t>fylgja</a:t>
            </a:r>
            <a:r>
              <a:rPr lang="da-DK" sz="2600" dirty="0">
                <a:solidFill>
                  <a:srgbClr val="FFFFFF"/>
                </a:solidFill>
              </a:rPr>
              <a:t> </a:t>
            </a:r>
            <a:r>
              <a:rPr lang="da-DK" sz="2600" dirty="0" err="1">
                <a:solidFill>
                  <a:srgbClr val="FFFFFF"/>
                </a:solidFill>
              </a:rPr>
              <a:t>ferðslulógini</a:t>
            </a:r>
            <a:endParaRPr lang="en-US" sz="2600" dirty="0" smtClean="0">
              <a:solidFill>
                <a:srgbClr val="FFFFFF"/>
              </a:solidFill>
            </a:endParaRPr>
          </a:p>
          <a:p>
            <a:pPr marL="457200" lvl="1" indent="0"/>
            <a:r>
              <a:rPr lang="da-DK" sz="2600" dirty="0" smtClean="0">
                <a:solidFill>
                  <a:srgbClr val="FFFFFF"/>
                </a:solidFill>
              </a:rPr>
              <a:t> </a:t>
            </a:r>
            <a:r>
              <a:rPr lang="da-DK" sz="2600" dirty="0" err="1" smtClean="0">
                <a:solidFill>
                  <a:srgbClr val="FFFFFF"/>
                </a:solidFill>
              </a:rPr>
              <a:t>Parkera</a:t>
            </a:r>
            <a:r>
              <a:rPr lang="da-DK" sz="2600" dirty="0" err="1">
                <a:solidFill>
                  <a:srgbClr val="FFFFFF"/>
                </a:solidFill>
              </a:rPr>
              <a:t>/steðga</a:t>
            </a:r>
            <a:r>
              <a:rPr lang="da-DK" sz="2600" dirty="0">
                <a:solidFill>
                  <a:srgbClr val="FFFFFF"/>
                </a:solidFill>
              </a:rPr>
              <a:t> á </a:t>
            </a:r>
            <a:r>
              <a:rPr lang="da-DK" sz="2600" dirty="0" err="1">
                <a:solidFill>
                  <a:srgbClr val="FFFFFF"/>
                </a:solidFill>
              </a:rPr>
              <a:t>lógligum</a:t>
            </a:r>
            <a:r>
              <a:rPr lang="da-DK" sz="2600" dirty="0">
                <a:solidFill>
                  <a:srgbClr val="FFFFFF"/>
                </a:solidFill>
              </a:rPr>
              <a:t> </a:t>
            </a:r>
            <a:r>
              <a:rPr lang="da-DK" sz="2600" dirty="0" err="1">
                <a:solidFill>
                  <a:srgbClr val="FFFFFF"/>
                </a:solidFill>
              </a:rPr>
              <a:t>støðum</a:t>
            </a:r>
            <a:r>
              <a:rPr lang="da-DK" sz="2600" dirty="0">
                <a:solidFill>
                  <a:srgbClr val="FFFFFF"/>
                </a:solidFill>
              </a:rPr>
              <a:t> </a:t>
            </a:r>
            <a:r>
              <a:rPr lang="da-DK" sz="2600" dirty="0" err="1">
                <a:solidFill>
                  <a:srgbClr val="FFFFFF"/>
                </a:solidFill>
              </a:rPr>
              <a:t>við</a:t>
            </a:r>
            <a:r>
              <a:rPr lang="da-DK" sz="2600" dirty="0">
                <a:solidFill>
                  <a:srgbClr val="FFFFFF"/>
                </a:solidFill>
              </a:rPr>
              <a:t> </a:t>
            </a:r>
            <a:r>
              <a:rPr lang="da-DK" sz="2600" dirty="0" err="1">
                <a:solidFill>
                  <a:srgbClr val="FFFFFF"/>
                </a:solidFill>
              </a:rPr>
              <a:t>skúlan</a:t>
            </a:r>
            <a:r>
              <a:rPr lang="da-DK" sz="2600" dirty="0">
                <a:solidFill>
                  <a:srgbClr val="FFFFFF"/>
                </a:solidFill>
              </a:rPr>
              <a:t> </a:t>
            </a:r>
            <a:endParaRPr lang="en-US" sz="2600" dirty="0" smtClean="0">
              <a:solidFill>
                <a:srgbClr val="FFFFFF"/>
              </a:solidFill>
            </a:endParaRPr>
          </a:p>
          <a:p>
            <a:pPr marL="457200" lvl="1" indent="0"/>
            <a:r>
              <a:rPr lang="da-DK" sz="2600" dirty="0" smtClean="0">
                <a:solidFill>
                  <a:srgbClr val="FFFFFF"/>
                </a:solidFill>
              </a:rPr>
              <a:t> </a:t>
            </a:r>
            <a:r>
              <a:rPr lang="da-DK" sz="2600" dirty="0" err="1" smtClean="0">
                <a:solidFill>
                  <a:srgbClr val="FFFFFF"/>
                </a:solidFill>
              </a:rPr>
              <a:t>Halda</a:t>
            </a:r>
            <a:r>
              <a:rPr lang="da-DK" sz="2600" dirty="0" smtClean="0">
                <a:solidFill>
                  <a:srgbClr val="FFFFFF"/>
                </a:solidFill>
              </a:rPr>
              <a:t> </a:t>
            </a:r>
            <a:r>
              <a:rPr lang="da-DK" sz="2600" dirty="0" err="1">
                <a:solidFill>
                  <a:srgbClr val="FFFFFF"/>
                </a:solidFill>
              </a:rPr>
              <a:t>ferðslupolitikkin</a:t>
            </a:r>
            <a:endParaRPr lang="en-US" sz="2600" dirty="0" smtClean="0">
              <a:solidFill>
                <a:srgbClr val="FFFFFF"/>
              </a:solidFill>
            </a:endParaRPr>
          </a:p>
          <a:p>
            <a:pPr marL="457200" lvl="1" indent="0"/>
            <a:r>
              <a:rPr lang="da-DK" sz="2600" dirty="0" smtClean="0">
                <a:solidFill>
                  <a:srgbClr val="FFFFFF"/>
                </a:solidFill>
              </a:rPr>
              <a:t> </a:t>
            </a:r>
            <a:r>
              <a:rPr lang="da-DK" sz="2600" dirty="0" err="1" smtClean="0">
                <a:solidFill>
                  <a:srgbClr val="FFFFFF"/>
                </a:solidFill>
              </a:rPr>
              <a:t>Um</a:t>
            </a:r>
            <a:r>
              <a:rPr lang="da-DK" sz="2600" dirty="0" smtClean="0">
                <a:solidFill>
                  <a:srgbClr val="FFFFFF"/>
                </a:solidFill>
              </a:rPr>
              <a:t> </a:t>
            </a:r>
            <a:r>
              <a:rPr lang="da-DK" sz="2600" dirty="0" err="1">
                <a:solidFill>
                  <a:srgbClr val="FFFFFF"/>
                </a:solidFill>
              </a:rPr>
              <a:t>næmingarnir</a:t>
            </a:r>
            <a:r>
              <a:rPr lang="da-DK" sz="2600" dirty="0">
                <a:solidFill>
                  <a:srgbClr val="FFFFFF"/>
                </a:solidFill>
              </a:rPr>
              <a:t> </a:t>
            </a:r>
            <a:r>
              <a:rPr lang="da-DK" sz="2600" dirty="0" err="1">
                <a:solidFill>
                  <a:srgbClr val="FFFFFF"/>
                </a:solidFill>
              </a:rPr>
              <a:t>verða</a:t>
            </a:r>
            <a:r>
              <a:rPr lang="da-DK" sz="2600" dirty="0">
                <a:solidFill>
                  <a:srgbClr val="FFFFFF"/>
                </a:solidFill>
              </a:rPr>
              <a:t> </a:t>
            </a:r>
            <a:r>
              <a:rPr lang="da-DK" sz="2600" dirty="0" err="1">
                <a:solidFill>
                  <a:srgbClr val="FFFFFF"/>
                </a:solidFill>
              </a:rPr>
              <a:t>koyrdir</a:t>
            </a:r>
            <a:r>
              <a:rPr lang="da-DK" sz="2600" dirty="0">
                <a:solidFill>
                  <a:srgbClr val="FFFFFF"/>
                </a:solidFill>
              </a:rPr>
              <a:t> í </a:t>
            </a:r>
            <a:r>
              <a:rPr lang="da-DK" sz="2600" dirty="0" err="1">
                <a:solidFill>
                  <a:srgbClr val="FFFFFF"/>
                </a:solidFill>
              </a:rPr>
              <a:t>skúla</a:t>
            </a:r>
            <a:r>
              <a:rPr lang="da-DK" sz="2600" dirty="0">
                <a:solidFill>
                  <a:srgbClr val="FFFFFF"/>
                </a:solidFill>
              </a:rPr>
              <a:t>, so </a:t>
            </a:r>
            <a:r>
              <a:rPr lang="da-DK" sz="2600" dirty="0" err="1">
                <a:solidFill>
                  <a:srgbClr val="FFFFFF"/>
                </a:solidFill>
              </a:rPr>
              <a:t>skulu</a:t>
            </a:r>
            <a:r>
              <a:rPr lang="da-DK" sz="2600" dirty="0">
                <a:solidFill>
                  <a:srgbClr val="FFFFFF"/>
                </a:solidFill>
              </a:rPr>
              <a:t> </a:t>
            </a:r>
            <a:r>
              <a:rPr lang="da-DK" sz="2600" dirty="0" err="1">
                <a:solidFill>
                  <a:srgbClr val="FFFFFF"/>
                </a:solidFill>
              </a:rPr>
              <a:t>teir</a:t>
            </a:r>
            <a:r>
              <a:rPr lang="da-DK" sz="2600" dirty="0">
                <a:solidFill>
                  <a:srgbClr val="FFFFFF"/>
                </a:solidFill>
              </a:rPr>
              <a:t> </a:t>
            </a:r>
            <a:r>
              <a:rPr lang="da-DK" sz="2600" dirty="0" err="1">
                <a:solidFill>
                  <a:srgbClr val="FFFFFF"/>
                </a:solidFill>
              </a:rPr>
              <a:t>setast</a:t>
            </a:r>
            <a:r>
              <a:rPr lang="da-DK" sz="2600" dirty="0">
                <a:solidFill>
                  <a:srgbClr val="FFFFFF"/>
                </a:solidFill>
              </a:rPr>
              <a:t> av á </a:t>
            </a:r>
            <a:r>
              <a:rPr lang="da-DK" sz="2600" dirty="0" err="1">
                <a:solidFill>
                  <a:srgbClr val="FFFFFF"/>
                </a:solidFill>
              </a:rPr>
              <a:t>støðum</a:t>
            </a:r>
            <a:r>
              <a:rPr lang="da-DK" sz="2600" dirty="0">
                <a:solidFill>
                  <a:srgbClr val="FFFFFF"/>
                </a:solidFill>
              </a:rPr>
              <a:t>, sum </a:t>
            </a:r>
            <a:r>
              <a:rPr lang="da-DK" sz="2600" dirty="0" err="1">
                <a:solidFill>
                  <a:srgbClr val="FFFFFF"/>
                </a:solidFill>
              </a:rPr>
              <a:t>eru</a:t>
            </a:r>
            <a:r>
              <a:rPr lang="da-DK" sz="2600" dirty="0">
                <a:solidFill>
                  <a:srgbClr val="FFFFFF"/>
                </a:solidFill>
              </a:rPr>
              <a:t> </a:t>
            </a:r>
            <a:r>
              <a:rPr lang="da-DK" sz="2600" dirty="0" err="1">
                <a:solidFill>
                  <a:srgbClr val="FFFFFF"/>
                </a:solidFill>
              </a:rPr>
              <a:t>sett</a:t>
            </a:r>
            <a:r>
              <a:rPr lang="da-DK" sz="2600" dirty="0">
                <a:solidFill>
                  <a:srgbClr val="FFFFFF"/>
                </a:solidFill>
              </a:rPr>
              <a:t> í </a:t>
            </a:r>
            <a:r>
              <a:rPr lang="da-DK" sz="2600" dirty="0" err="1">
                <a:solidFill>
                  <a:srgbClr val="FFFFFF"/>
                </a:solidFill>
              </a:rPr>
              <a:t>ferðslupolitikkinum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endParaRPr lang="da-DK" sz="2600" dirty="0" smtClean="0">
              <a:solidFill>
                <a:srgbClr val="FFFFFF"/>
              </a:solidFill>
            </a:endParaRPr>
          </a:p>
          <a:p>
            <a:pPr marL="457200" lvl="1" indent="0">
              <a:buNone/>
            </a:pPr>
            <a:endParaRPr lang="da-DK" dirty="0" smtClean="0">
              <a:solidFill>
                <a:schemeClr val="accent1"/>
              </a:solidFill>
            </a:endParaRPr>
          </a:p>
          <a:p>
            <a:endParaRPr lang="da-DK" dirty="0"/>
          </a:p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 smtClean="0">
                <a:solidFill>
                  <a:srgbClr val="FFFFFF"/>
                </a:solidFill>
              </a:rPr>
              <a:t>FYRIMYNDIR</a:t>
            </a:r>
            <a:endParaRPr lang="da-DK" dirty="0">
              <a:solidFill>
                <a:srgbClr val="FFFFFF"/>
              </a:solidFill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6835" y="6054328"/>
            <a:ext cx="9180835" cy="8036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1511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742739" cy="6483350"/>
          </a:xfrm>
          <a:prstGeom prst="rect">
            <a:avLst/>
          </a:prstGeom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6484649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da-DK" sz="2400" b="1" dirty="0" err="1" smtClean="0">
                <a:solidFill>
                  <a:srgbClr val="FFFFFF"/>
                </a:solidFill>
              </a:rPr>
              <a:t>Mál</a:t>
            </a:r>
            <a:r>
              <a:rPr lang="da-DK" sz="2400" b="1" dirty="0" smtClean="0">
                <a:solidFill>
                  <a:srgbClr val="FFFFFF"/>
                </a:solidFill>
              </a:rPr>
              <a:t>: at </a:t>
            </a:r>
            <a:r>
              <a:rPr lang="da-DK" sz="2400" b="1" dirty="0" err="1" smtClean="0">
                <a:solidFill>
                  <a:srgbClr val="FFFFFF"/>
                </a:solidFill>
              </a:rPr>
              <a:t>geva</a:t>
            </a:r>
            <a:r>
              <a:rPr lang="da-DK" sz="2400" b="1" dirty="0" smtClean="0">
                <a:solidFill>
                  <a:srgbClr val="FFFFFF"/>
                </a:solidFill>
              </a:rPr>
              <a:t> </a:t>
            </a:r>
            <a:r>
              <a:rPr lang="da-DK" sz="2400" b="1" dirty="0" err="1" smtClean="0">
                <a:solidFill>
                  <a:srgbClr val="FFFFFF"/>
                </a:solidFill>
              </a:rPr>
              <a:t>børnum</a:t>
            </a:r>
            <a:r>
              <a:rPr lang="da-DK" sz="2400" b="1" dirty="0" smtClean="0">
                <a:solidFill>
                  <a:srgbClr val="FFFFFF"/>
                </a:solidFill>
              </a:rPr>
              <a:t> og </a:t>
            </a:r>
            <a:r>
              <a:rPr lang="da-DK" sz="2400" b="1" dirty="0" err="1" smtClean="0">
                <a:solidFill>
                  <a:srgbClr val="FFFFFF"/>
                </a:solidFill>
              </a:rPr>
              <a:t>ungum</a:t>
            </a:r>
            <a:r>
              <a:rPr lang="da-DK" sz="2400" b="1" dirty="0" smtClean="0">
                <a:solidFill>
                  <a:srgbClr val="FFFFFF"/>
                </a:solidFill>
              </a:rPr>
              <a:t> </a:t>
            </a:r>
            <a:r>
              <a:rPr lang="da-DK" sz="2400" b="1" dirty="0" err="1" smtClean="0">
                <a:solidFill>
                  <a:srgbClr val="FFFFFF"/>
                </a:solidFill>
              </a:rPr>
              <a:t>góðan</a:t>
            </a:r>
            <a:r>
              <a:rPr lang="da-DK" sz="2400" b="1" dirty="0" smtClean="0">
                <a:solidFill>
                  <a:srgbClr val="FFFFFF"/>
                </a:solidFill>
              </a:rPr>
              <a:t> og </a:t>
            </a:r>
            <a:r>
              <a:rPr lang="da-DK" sz="2400" b="1" dirty="0" err="1" smtClean="0">
                <a:solidFill>
                  <a:srgbClr val="FFFFFF"/>
                </a:solidFill>
              </a:rPr>
              <a:t>ábyrgdarfullan</a:t>
            </a:r>
            <a:r>
              <a:rPr lang="da-DK" sz="2400" b="1" dirty="0" smtClean="0">
                <a:solidFill>
                  <a:srgbClr val="FFFFFF"/>
                </a:solidFill>
              </a:rPr>
              <a:t> </a:t>
            </a:r>
            <a:r>
              <a:rPr lang="da-DK" sz="2400" b="1" dirty="0" err="1" smtClean="0">
                <a:solidFill>
                  <a:srgbClr val="FFFFFF"/>
                </a:solidFill>
              </a:rPr>
              <a:t>atburð</a:t>
            </a:r>
            <a:r>
              <a:rPr lang="da-DK" sz="2400" b="1" dirty="0" smtClean="0">
                <a:solidFill>
                  <a:srgbClr val="FFFFFF"/>
                </a:solidFill>
              </a:rPr>
              <a:t> </a:t>
            </a:r>
            <a:r>
              <a:rPr lang="da-DK" sz="2400" b="1" dirty="0" err="1" smtClean="0">
                <a:solidFill>
                  <a:srgbClr val="FFFFFF"/>
                </a:solidFill>
              </a:rPr>
              <a:t>í</a:t>
            </a:r>
            <a:r>
              <a:rPr lang="da-DK" sz="2400" b="1" dirty="0" smtClean="0">
                <a:solidFill>
                  <a:srgbClr val="FFFFFF"/>
                </a:solidFill>
              </a:rPr>
              <a:t> </a:t>
            </a:r>
            <a:r>
              <a:rPr lang="da-DK" sz="2400" b="1" dirty="0" err="1" smtClean="0">
                <a:solidFill>
                  <a:srgbClr val="FFFFFF"/>
                </a:solidFill>
              </a:rPr>
              <a:t>ferðsluni</a:t>
            </a:r>
            <a:endParaRPr lang="da-DK" sz="2400" b="1" dirty="0" smtClean="0">
              <a:solidFill>
                <a:srgbClr val="FFFFFF"/>
              </a:solidFill>
            </a:endParaRPr>
          </a:p>
          <a:p>
            <a:pPr marL="457200" lvl="1" indent="0">
              <a:buNone/>
            </a:pPr>
            <a:endParaRPr lang="da-DK" sz="2400" b="1" dirty="0">
              <a:solidFill>
                <a:srgbClr val="FFFFFF"/>
              </a:solidFill>
            </a:endParaRPr>
          </a:p>
          <a:p>
            <a:r>
              <a:rPr lang="da-DK" sz="2400" dirty="0" err="1">
                <a:solidFill>
                  <a:srgbClr val="FFFFFF"/>
                </a:solidFill>
              </a:rPr>
              <a:t>Undirvíst</a:t>
            </a:r>
            <a:r>
              <a:rPr lang="da-DK" sz="2400" dirty="0">
                <a:solidFill>
                  <a:srgbClr val="FFFFFF"/>
                </a:solidFill>
              </a:rPr>
              <a:t> </a:t>
            </a:r>
            <a:r>
              <a:rPr lang="da-DK" sz="2400" dirty="0" err="1">
                <a:solidFill>
                  <a:srgbClr val="FFFFFF"/>
                </a:solidFill>
              </a:rPr>
              <a:t>verður</a:t>
            </a:r>
            <a:r>
              <a:rPr lang="da-DK" sz="2400" dirty="0">
                <a:solidFill>
                  <a:srgbClr val="FFFFFF"/>
                </a:solidFill>
              </a:rPr>
              <a:t> </a:t>
            </a:r>
            <a:r>
              <a:rPr lang="da-DK" sz="2400" dirty="0" err="1">
                <a:solidFill>
                  <a:srgbClr val="FFFFFF"/>
                </a:solidFill>
              </a:rPr>
              <a:t>í</a:t>
            </a:r>
            <a:r>
              <a:rPr lang="da-DK" sz="2400" dirty="0">
                <a:solidFill>
                  <a:srgbClr val="FFFFFF"/>
                </a:solidFill>
              </a:rPr>
              <a:t> </a:t>
            </a:r>
            <a:r>
              <a:rPr lang="da-DK" sz="2400" dirty="0" err="1">
                <a:solidFill>
                  <a:srgbClr val="FFFFFF"/>
                </a:solidFill>
              </a:rPr>
              <a:t>ferðslu</a:t>
            </a:r>
            <a:r>
              <a:rPr lang="da-DK" sz="2400" dirty="0">
                <a:solidFill>
                  <a:srgbClr val="FFFFFF"/>
                </a:solidFill>
              </a:rPr>
              <a:t> </a:t>
            </a:r>
            <a:r>
              <a:rPr lang="da-DK" sz="2400" dirty="0" err="1">
                <a:solidFill>
                  <a:srgbClr val="FFFFFF"/>
                </a:solidFill>
              </a:rPr>
              <a:t>sambært</a:t>
            </a:r>
            <a:r>
              <a:rPr lang="da-DK" sz="2400" dirty="0">
                <a:solidFill>
                  <a:srgbClr val="FFFFFF"/>
                </a:solidFill>
              </a:rPr>
              <a:t> </a:t>
            </a:r>
            <a:r>
              <a:rPr lang="da-DK" sz="2400" dirty="0" err="1">
                <a:solidFill>
                  <a:srgbClr val="FFFFFF"/>
                </a:solidFill>
              </a:rPr>
              <a:t>tilmælinum</a:t>
            </a:r>
            <a:r>
              <a:rPr lang="da-DK" sz="2400" dirty="0">
                <a:solidFill>
                  <a:srgbClr val="FFFFFF"/>
                </a:solidFill>
              </a:rPr>
              <a:t> </a:t>
            </a:r>
            <a:r>
              <a:rPr lang="da-DK" sz="2400" dirty="0" err="1">
                <a:solidFill>
                  <a:srgbClr val="FFFFFF"/>
                </a:solidFill>
              </a:rPr>
              <a:t>frá</a:t>
            </a:r>
            <a:r>
              <a:rPr lang="da-DK" sz="2400" dirty="0">
                <a:solidFill>
                  <a:srgbClr val="FFFFFF"/>
                </a:solidFill>
              </a:rPr>
              <a:t> </a:t>
            </a:r>
            <a:r>
              <a:rPr lang="da-DK" sz="2400" dirty="0" smtClean="0">
                <a:solidFill>
                  <a:srgbClr val="FFFFFF"/>
                </a:solidFill>
              </a:rPr>
              <a:t>RFF</a:t>
            </a:r>
          </a:p>
          <a:p>
            <a:pPr>
              <a:lnSpc>
                <a:spcPct val="90000"/>
              </a:lnSpc>
            </a:pPr>
            <a:r>
              <a:rPr lang="da-DK" sz="2400" dirty="0" err="1" smtClean="0">
                <a:solidFill>
                  <a:srgbClr val="FFFFFF"/>
                </a:solidFill>
              </a:rPr>
              <a:t>Flokslærarar</a:t>
            </a:r>
            <a:r>
              <a:rPr lang="da-DK" sz="2400" dirty="0" smtClean="0">
                <a:solidFill>
                  <a:srgbClr val="FFFFFF"/>
                </a:solidFill>
              </a:rPr>
              <a:t> </a:t>
            </a:r>
            <a:r>
              <a:rPr lang="da-DK" sz="2400" dirty="0" err="1">
                <a:solidFill>
                  <a:srgbClr val="FFFFFF"/>
                </a:solidFill>
              </a:rPr>
              <a:t>skulu</a:t>
            </a:r>
            <a:r>
              <a:rPr lang="da-DK" sz="2400" dirty="0">
                <a:solidFill>
                  <a:srgbClr val="FFFFFF"/>
                </a:solidFill>
              </a:rPr>
              <a:t> </a:t>
            </a:r>
            <a:r>
              <a:rPr lang="da-DK" sz="2400" dirty="0" err="1">
                <a:solidFill>
                  <a:srgbClr val="FFFFFF"/>
                </a:solidFill>
              </a:rPr>
              <a:t>í</a:t>
            </a:r>
            <a:r>
              <a:rPr lang="da-DK" sz="2400" dirty="0">
                <a:solidFill>
                  <a:srgbClr val="FFFFFF"/>
                </a:solidFill>
              </a:rPr>
              <a:t> </a:t>
            </a:r>
            <a:r>
              <a:rPr lang="da-DK" sz="2400" dirty="0" err="1">
                <a:solidFill>
                  <a:srgbClr val="FFFFFF"/>
                </a:solidFill>
              </a:rPr>
              <a:t>ársætlanini</a:t>
            </a:r>
            <a:r>
              <a:rPr lang="da-DK" sz="2400" dirty="0">
                <a:solidFill>
                  <a:srgbClr val="FFFFFF"/>
                </a:solidFill>
              </a:rPr>
              <a:t> </a:t>
            </a:r>
            <a:r>
              <a:rPr lang="da-DK" sz="2400" dirty="0" err="1">
                <a:solidFill>
                  <a:srgbClr val="FFFFFF"/>
                </a:solidFill>
              </a:rPr>
              <a:t>gera</a:t>
            </a:r>
            <a:r>
              <a:rPr lang="da-DK" sz="2400" dirty="0">
                <a:solidFill>
                  <a:srgbClr val="FFFFFF"/>
                </a:solidFill>
              </a:rPr>
              <a:t> </a:t>
            </a:r>
            <a:r>
              <a:rPr lang="da-DK" sz="2400" dirty="0" err="1">
                <a:solidFill>
                  <a:srgbClr val="FFFFFF"/>
                </a:solidFill>
              </a:rPr>
              <a:t>greitt</a:t>
            </a:r>
            <a:r>
              <a:rPr lang="da-DK" sz="2400" dirty="0">
                <a:solidFill>
                  <a:srgbClr val="FFFFFF"/>
                </a:solidFill>
              </a:rPr>
              <a:t>, </a:t>
            </a:r>
            <a:r>
              <a:rPr lang="da-DK" sz="2400" dirty="0" err="1">
                <a:solidFill>
                  <a:srgbClr val="FFFFFF"/>
                </a:solidFill>
              </a:rPr>
              <a:t>hvussu</a:t>
            </a:r>
            <a:r>
              <a:rPr lang="da-DK" sz="2400" dirty="0">
                <a:solidFill>
                  <a:srgbClr val="FFFFFF"/>
                </a:solidFill>
              </a:rPr>
              <a:t> </a:t>
            </a:r>
            <a:r>
              <a:rPr lang="da-DK" sz="2400" dirty="0" err="1">
                <a:solidFill>
                  <a:srgbClr val="FFFFFF"/>
                </a:solidFill>
              </a:rPr>
              <a:t>ferðsla</a:t>
            </a:r>
            <a:r>
              <a:rPr lang="da-DK" sz="2400" dirty="0">
                <a:solidFill>
                  <a:srgbClr val="FFFFFF"/>
                </a:solidFill>
              </a:rPr>
              <a:t> </a:t>
            </a:r>
            <a:r>
              <a:rPr lang="da-DK" sz="2400" dirty="0" err="1">
                <a:solidFill>
                  <a:srgbClr val="FFFFFF"/>
                </a:solidFill>
              </a:rPr>
              <a:t>verður</a:t>
            </a:r>
            <a:r>
              <a:rPr lang="da-DK" sz="2400" dirty="0">
                <a:solidFill>
                  <a:srgbClr val="FFFFFF"/>
                </a:solidFill>
              </a:rPr>
              <a:t> </a:t>
            </a:r>
            <a:r>
              <a:rPr lang="da-DK" sz="2400" dirty="0" err="1">
                <a:solidFill>
                  <a:srgbClr val="FFFFFF"/>
                </a:solidFill>
              </a:rPr>
              <a:t>tikin</a:t>
            </a:r>
            <a:r>
              <a:rPr lang="da-DK" sz="2400" dirty="0">
                <a:solidFill>
                  <a:srgbClr val="FFFFFF"/>
                </a:solidFill>
              </a:rPr>
              <a:t> </a:t>
            </a:r>
            <a:r>
              <a:rPr lang="da-DK" sz="2400" dirty="0" err="1">
                <a:solidFill>
                  <a:srgbClr val="FFFFFF"/>
                </a:solidFill>
              </a:rPr>
              <a:t>við</a:t>
            </a:r>
            <a:r>
              <a:rPr lang="da-DK" sz="2400" dirty="0">
                <a:solidFill>
                  <a:srgbClr val="FFFFFF"/>
                </a:solidFill>
              </a:rPr>
              <a:t> </a:t>
            </a:r>
            <a:r>
              <a:rPr lang="da-DK" sz="2400" dirty="0" err="1">
                <a:solidFill>
                  <a:srgbClr val="FFFFFF"/>
                </a:solidFill>
              </a:rPr>
              <a:t>í</a:t>
            </a:r>
            <a:r>
              <a:rPr lang="da-DK" sz="2400" dirty="0">
                <a:solidFill>
                  <a:srgbClr val="FFFFFF"/>
                </a:solidFill>
              </a:rPr>
              <a:t> </a:t>
            </a:r>
            <a:r>
              <a:rPr lang="da-DK" sz="2400" dirty="0" err="1">
                <a:solidFill>
                  <a:srgbClr val="FFFFFF"/>
                </a:solidFill>
              </a:rPr>
              <a:t>undirvísingina</a:t>
            </a:r>
            <a:r>
              <a:rPr lang="da-DK" sz="2400" dirty="0">
                <a:solidFill>
                  <a:srgbClr val="FFFFFF"/>
                </a:solidFill>
              </a:rPr>
              <a:t> </a:t>
            </a:r>
            <a:r>
              <a:rPr lang="da-DK" sz="2400" dirty="0" err="1">
                <a:solidFill>
                  <a:srgbClr val="FFFFFF"/>
                </a:solidFill>
              </a:rPr>
              <a:t>fyri</a:t>
            </a:r>
            <a:r>
              <a:rPr lang="da-DK" sz="2400" dirty="0">
                <a:solidFill>
                  <a:srgbClr val="FFFFFF"/>
                </a:solidFill>
              </a:rPr>
              <a:t> </a:t>
            </a:r>
            <a:r>
              <a:rPr lang="da-DK" sz="2400" dirty="0" err="1">
                <a:solidFill>
                  <a:srgbClr val="FFFFFF"/>
                </a:solidFill>
              </a:rPr>
              <a:t>skúlaárið</a:t>
            </a:r>
            <a:r>
              <a:rPr lang="da-DK" sz="2400" dirty="0">
                <a:solidFill>
                  <a:srgbClr val="FFFFFF"/>
                </a:solidFill>
              </a:rPr>
              <a:t> </a:t>
            </a:r>
            <a:endParaRPr lang="da-DK" sz="2400" dirty="0" smtClean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da-DK" sz="2400" dirty="0" err="1">
                <a:solidFill>
                  <a:srgbClr val="FFFFFF"/>
                </a:solidFill>
              </a:rPr>
              <a:t>Løgreglan</a:t>
            </a:r>
            <a:r>
              <a:rPr lang="da-DK" sz="2400" dirty="0">
                <a:solidFill>
                  <a:srgbClr val="FFFFFF"/>
                </a:solidFill>
              </a:rPr>
              <a:t> </a:t>
            </a:r>
            <a:r>
              <a:rPr lang="da-DK" sz="2400" dirty="0" err="1">
                <a:solidFill>
                  <a:srgbClr val="FFFFFF"/>
                </a:solidFill>
              </a:rPr>
              <a:t>kemur</a:t>
            </a:r>
            <a:r>
              <a:rPr lang="da-DK" sz="2400" dirty="0">
                <a:solidFill>
                  <a:srgbClr val="FFFFFF"/>
                </a:solidFill>
              </a:rPr>
              <a:t> á </a:t>
            </a:r>
            <a:r>
              <a:rPr lang="da-DK" sz="2400" dirty="0" err="1">
                <a:solidFill>
                  <a:srgbClr val="FFFFFF"/>
                </a:solidFill>
              </a:rPr>
              <a:t>vitjan</a:t>
            </a:r>
            <a:r>
              <a:rPr lang="da-DK" sz="2400" dirty="0">
                <a:solidFill>
                  <a:srgbClr val="FFFFFF"/>
                </a:solidFill>
              </a:rPr>
              <a:t> </a:t>
            </a:r>
            <a:r>
              <a:rPr lang="da-DK" sz="2400" dirty="0" err="1">
                <a:solidFill>
                  <a:srgbClr val="FFFFFF"/>
                </a:solidFill>
              </a:rPr>
              <a:t>í</a:t>
            </a:r>
            <a:r>
              <a:rPr lang="da-DK" sz="2400" dirty="0">
                <a:solidFill>
                  <a:srgbClr val="FFFFFF"/>
                </a:solidFill>
              </a:rPr>
              <a:t> 1. </a:t>
            </a:r>
            <a:r>
              <a:rPr lang="da-DK" sz="2400" dirty="0" err="1">
                <a:solidFill>
                  <a:srgbClr val="FFFFFF"/>
                </a:solidFill>
              </a:rPr>
              <a:t>flokki</a:t>
            </a:r>
            <a:endParaRPr lang="da-DK" sz="24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da-DK" sz="2400" dirty="0" err="1" smtClean="0">
                <a:solidFill>
                  <a:srgbClr val="FFFFFF"/>
                </a:solidFill>
              </a:rPr>
              <a:t>Lærarar</a:t>
            </a:r>
            <a:r>
              <a:rPr lang="da-DK" sz="2400" dirty="0" smtClean="0">
                <a:solidFill>
                  <a:srgbClr val="FFFFFF"/>
                </a:solidFill>
              </a:rPr>
              <a:t> </a:t>
            </a:r>
            <a:r>
              <a:rPr lang="da-DK" sz="2400" dirty="0" err="1">
                <a:solidFill>
                  <a:srgbClr val="FFFFFF"/>
                </a:solidFill>
              </a:rPr>
              <a:t>fara</a:t>
            </a:r>
            <a:r>
              <a:rPr lang="da-DK" sz="2400" dirty="0">
                <a:solidFill>
                  <a:srgbClr val="FFFFFF"/>
                </a:solidFill>
              </a:rPr>
              <a:t> á </a:t>
            </a:r>
            <a:r>
              <a:rPr lang="da-DK" sz="2400" dirty="0" err="1">
                <a:solidFill>
                  <a:srgbClr val="FFFFFF"/>
                </a:solidFill>
              </a:rPr>
              <a:t>skeið</a:t>
            </a:r>
            <a:r>
              <a:rPr lang="da-DK" sz="2400" dirty="0">
                <a:solidFill>
                  <a:srgbClr val="FFFFFF"/>
                </a:solidFill>
              </a:rPr>
              <a:t> </a:t>
            </a:r>
            <a:r>
              <a:rPr lang="da-DK" sz="2400" dirty="0" err="1">
                <a:solidFill>
                  <a:srgbClr val="FFFFFF"/>
                </a:solidFill>
              </a:rPr>
              <a:t>í</a:t>
            </a:r>
            <a:r>
              <a:rPr lang="da-DK" sz="2400" dirty="0">
                <a:solidFill>
                  <a:srgbClr val="FFFFFF"/>
                </a:solidFill>
              </a:rPr>
              <a:t> </a:t>
            </a:r>
            <a:r>
              <a:rPr lang="da-DK" sz="2400" dirty="0" err="1" smtClean="0">
                <a:solidFill>
                  <a:srgbClr val="FFFFFF"/>
                </a:solidFill>
              </a:rPr>
              <a:t>ferðslu</a:t>
            </a:r>
            <a:endParaRPr lang="da-DK" dirty="0" smtClean="0">
              <a:solidFill>
                <a:srgbClr val="FFFFFF"/>
              </a:solidFill>
            </a:endParaRPr>
          </a:p>
          <a:p>
            <a:endParaRPr lang="da-DK" dirty="0" smtClean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6835" y="6054328"/>
            <a:ext cx="9180835" cy="8036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a-DK" dirty="0" smtClean="0">
                <a:solidFill>
                  <a:srgbClr val="FFFFFF"/>
                </a:solidFill>
              </a:rPr>
              <a:t>FERÐSLUUNDIRVÍSING</a:t>
            </a:r>
            <a:r>
              <a:rPr lang="da-DK" dirty="0" smtClean="0">
                <a:solidFill>
                  <a:schemeClr val="tx2"/>
                </a:solidFill>
              </a:rPr>
              <a:t> </a:t>
            </a:r>
            <a:endParaRPr lang="da-DK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4844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 smtClean="0">
                <a:solidFill>
                  <a:srgbClr val="1F497D"/>
                </a:solidFill>
              </a:rPr>
              <a:t>STYRKJA SAMSTARVIÐ</a:t>
            </a:r>
            <a:endParaRPr lang="da-DK" dirty="0">
              <a:solidFill>
                <a:srgbClr val="1F497D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da-DK" sz="2400" dirty="0" err="1" smtClean="0">
                <a:solidFill>
                  <a:srgbClr val="000000"/>
                </a:solidFill>
              </a:rPr>
              <a:t>Málið</a:t>
            </a:r>
            <a:r>
              <a:rPr lang="da-DK" sz="2400" dirty="0" smtClean="0">
                <a:solidFill>
                  <a:srgbClr val="000000"/>
                </a:solidFill>
              </a:rPr>
              <a:t>:</a:t>
            </a:r>
          </a:p>
          <a:p>
            <a:pPr marL="457200" lvl="1" indent="0">
              <a:buNone/>
            </a:pPr>
            <a:r>
              <a:rPr lang="da-DK" sz="2400" dirty="0" smtClean="0">
                <a:solidFill>
                  <a:srgbClr val="000000"/>
                </a:solidFill>
              </a:rPr>
              <a:t>At </a:t>
            </a:r>
            <a:r>
              <a:rPr lang="da-DK" sz="2400" dirty="0" err="1" smtClean="0">
                <a:solidFill>
                  <a:srgbClr val="000000"/>
                </a:solidFill>
              </a:rPr>
              <a:t>styrkja</a:t>
            </a:r>
            <a:r>
              <a:rPr lang="da-DK" sz="2400" dirty="0" smtClean="0">
                <a:solidFill>
                  <a:srgbClr val="000000"/>
                </a:solidFill>
              </a:rPr>
              <a:t> </a:t>
            </a:r>
            <a:r>
              <a:rPr lang="da-DK" sz="2400" dirty="0" err="1" smtClean="0">
                <a:solidFill>
                  <a:srgbClr val="000000"/>
                </a:solidFill>
              </a:rPr>
              <a:t>samstarvið</a:t>
            </a:r>
            <a:r>
              <a:rPr lang="da-DK" sz="2400" dirty="0" smtClean="0">
                <a:solidFill>
                  <a:srgbClr val="000000"/>
                </a:solidFill>
              </a:rPr>
              <a:t> </a:t>
            </a:r>
            <a:r>
              <a:rPr lang="da-DK" sz="2400" dirty="0" err="1" smtClean="0">
                <a:solidFill>
                  <a:srgbClr val="000000"/>
                </a:solidFill>
              </a:rPr>
              <a:t>millum</a:t>
            </a:r>
            <a:r>
              <a:rPr lang="da-DK" sz="2400" dirty="0" smtClean="0">
                <a:solidFill>
                  <a:srgbClr val="000000"/>
                </a:solidFill>
              </a:rPr>
              <a:t> </a:t>
            </a:r>
            <a:r>
              <a:rPr lang="da-DK" sz="2400" dirty="0" err="1" smtClean="0">
                <a:solidFill>
                  <a:srgbClr val="000000"/>
                </a:solidFill>
              </a:rPr>
              <a:t>foreldur</a:t>
            </a:r>
            <a:r>
              <a:rPr lang="da-DK" sz="2400" dirty="0" smtClean="0">
                <a:solidFill>
                  <a:srgbClr val="000000"/>
                </a:solidFill>
              </a:rPr>
              <a:t>, </a:t>
            </a:r>
            <a:r>
              <a:rPr lang="da-DK" sz="2400" dirty="0" err="1" smtClean="0">
                <a:solidFill>
                  <a:srgbClr val="000000"/>
                </a:solidFill>
              </a:rPr>
              <a:t>skúla</a:t>
            </a:r>
            <a:r>
              <a:rPr lang="da-DK" sz="2400" dirty="0" smtClean="0">
                <a:solidFill>
                  <a:srgbClr val="000000"/>
                </a:solidFill>
              </a:rPr>
              <a:t>, </a:t>
            </a:r>
            <a:r>
              <a:rPr lang="da-DK" sz="2400" dirty="0" err="1" smtClean="0">
                <a:solidFill>
                  <a:srgbClr val="000000"/>
                </a:solidFill>
              </a:rPr>
              <a:t>kommunu</a:t>
            </a:r>
            <a:r>
              <a:rPr lang="da-DK" sz="2400" dirty="0" smtClean="0">
                <a:solidFill>
                  <a:srgbClr val="000000"/>
                </a:solidFill>
              </a:rPr>
              <a:t> og politi </a:t>
            </a:r>
            <a:r>
              <a:rPr lang="da-DK" sz="2400" dirty="0" err="1" smtClean="0">
                <a:solidFill>
                  <a:srgbClr val="000000"/>
                </a:solidFill>
              </a:rPr>
              <a:t>um</a:t>
            </a:r>
            <a:r>
              <a:rPr lang="da-DK" sz="2400" dirty="0" smtClean="0">
                <a:solidFill>
                  <a:srgbClr val="000000"/>
                </a:solidFill>
              </a:rPr>
              <a:t> </a:t>
            </a:r>
            <a:r>
              <a:rPr lang="da-DK" sz="2400" dirty="0" err="1" smtClean="0">
                <a:solidFill>
                  <a:srgbClr val="000000"/>
                </a:solidFill>
              </a:rPr>
              <a:t>møguligar</a:t>
            </a:r>
            <a:r>
              <a:rPr lang="da-DK" sz="2400" dirty="0" smtClean="0">
                <a:solidFill>
                  <a:srgbClr val="000000"/>
                </a:solidFill>
              </a:rPr>
              <a:t> </a:t>
            </a:r>
            <a:r>
              <a:rPr lang="da-DK" sz="2400" dirty="0" err="1" smtClean="0">
                <a:solidFill>
                  <a:srgbClr val="000000"/>
                </a:solidFill>
              </a:rPr>
              <a:t>batar</a:t>
            </a:r>
            <a:r>
              <a:rPr lang="da-DK" sz="2400" dirty="0" smtClean="0">
                <a:solidFill>
                  <a:srgbClr val="000000"/>
                </a:solidFill>
              </a:rPr>
              <a:t> í </a:t>
            </a:r>
            <a:r>
              <a:rPr lang="da-DK" sz="2400" dirty="0" err="1" smtClean="0">
                <a:solidFill>
                  <a:srgbClr val="000000"/>
                </a:solidFill>
              </a:rPr>
              <a:t>sambandi</a:t>
            </a:r>
            <a:r>
              <a:rPr lang="da-DK" sz="2400" dirty="0" smtClean="0">
                <a:solidFill>
                  <a:srgbClr val="000000"/>
                </a:solidFill>
              </a:rPr>
              <a:t> </a:t>
            </a:r>
            <a:r>
              <a:rPr lang="da-DK" sz="2400" dirty="0" err="1" smtClean="0">
                <a:solidFill>
                  <a:srgbClr val="000000"/>
                </a:solidFill>
              </a:rPr>
              <a:t>við</a:t>
            </a:r>
            <a:r>
              <a:rPr lang="da-DK" sz="2400" dirty="0" smtClean="0">
                <a:solidFill>
                  <a:srgbClr val="000000"/>
                </a:solidFill>
              </a:rPr>
              <a:t> </a:t>
            </a:r>
            <a:r>
              <a:rPr lang="da-DK" sz="2400" dirty="0" err="1" smtClean="0">
                <a:solidFill>
                  <a:srgbClr val="000000"/>
                </a:solidFill>
              </a:rPr>
              <a:t>ferðsluumhvørvið</a:t>
            </a:r>
            <a:r>
              <a:rPr lang="da-DK" sz="2400" dirty="0" smtClean="0">
                <a:solidFill>
                  <a:srgbClr val="000000"/>
                </a:solidFill>
              </a:rPr>
              <a:t> </a:t>
            </a:r>
            <a:r>
              <a:rPr lang="da-DK" sz="2400" dirty="0" err="1" smtClean="0">
                <a:solidFill>
                  <a:srgbClr val="000000"/>
                </a:solidFill>
              </a:rPr>
              <a:t>við</a:t>
            </a:r>
            <a:r>
              <a:rPr lang="da-DK" sz="2400" dirty="0" smtClean="0">
                <a:solidFill>
                  <a:srgbClr val="000000"/>
                </a:solidFill>
              </a:rPr>
              <a:t> </a:t>
            </a:r>
            <a:r>
              <a:rPr lang="da-DK" sz="2400" dirty="0" err="1" smtClean="0">
                <a:solidFill>
                  <a:srgbClr val="000000"/>
                </a:solidFill>
              </a:rPr>
              <a:t>skúlan</a:t>
            </a:r>
            <a:r>
              <a:rPr lang="da-DK" sz="2400" dirty="0" smtClean="0">
                <a:solidFill>
                  <a:srgbClr val="000000"/>
                </a:solidFill>
              </a:rPr>
              <a:t> </a:t>
            </a:r>
          </a:p>
          <a:p>
            <a:pPr marL="457200" lvl="1" indent="0">
              <a:buNone/>
            </a:pPr>
            <a:endParaRPr lang="da-DK" sz="2400" dirty="0" smtClean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da-DK" sz="2400" dirty="0" smtClean="0">
                <a:solidFill>
                  <a:srgbClr val="000000"/>
                </a:solidFill>
              </a:rPr>
              <a:t>Samstarv </a:t>
            </a:r>
            <a:r>
              <a:rPr lang="da-DK" sz="2400" dirty="0" err="1" smtClean="0">
                <a:solidFill>
                  <a:srgbClr val="000000"/>
                </a:solidFill>
              </a:rPr>
              <a:t>við</a:t>
            </a:r>
            <a:r>
              <a:rPr lang="da-DK" sz="2400" dirty="0" smtClean="0">
                <a:solidFill>
                  <a:srgbClr val="000000"/>
                </a:solidFill>
              </a:rPr>
              <a:t> </a:t>
            </a:r>
            <a:r>
              <a:rPr lang="da-DK" sz="2400" dirty="0" err="1" smtClean="0">
                <a:solidFill>
                  <a:srgbClr val="000000"/>
                </a:solidFill>
              </a:rPr>
              <a:t>foreldur</a:t>
            </a:r>
            <a:r>
              <a:rPr lang="da-DK" sz="2400" dirty="0" smtClean="0">
                <a:solidFill>
                  <a:srgbClr val="000000"/>
                </a:solidFill>
              </a:rPr>
              <a:t>:</a:t>
            </a:r>
            <a:endParaRPr lang="da-DK" sz="2400" dirty="0">
              <a:solidFill>
                <a:srgbClr val="000000"/>
              </a:solidFill>
            </a:endParaRPr>
          </a:p>
          <a:p>
            <a:pPr lvl="1"/>
            <a:r>
              <a:rPr lang="da-DK" sz="2400" dirty="0" err="1" smtClean="0">
                <a:solidFill>
                  <a:srgbClr val="000000"/>
                </a:solidFill>
              </a:rPr>
              <a:t>Taka</a:t>
            </a:r>
            <a:r>
              <a:rPr lang="da-DK" sz="2400" dirty="0" smtClean="0">
                <a:solidFill>
                  <a:srgbClr val="000000"/>
                </a:solidFill>
              </a:rPr>
              <a:t> </a:t>
            </a:r>
            <a:r>
              <a:rPr lang="da-DK" sz="2400" dirty="0" err="1" smtClean="0">
                <a:solidFill>
                  <a:srgbClr val="000000"/>
                </a:solidFill>
              </a:rPr>
              <a:t>ferðslu</a:t>
            </a:r>
            <a:r>
              <a:rPr lang="da-DK" sz="2400" dirty="0" smtClean="0">
                <a:solidFill>
                  <a:srgbClr val="000000"/>
                </a:solidFill>
              </a:rPr>
              <a:t> sum </a:t>
            </a:r>
            <a:r>
              <a:rPr lang="da-DK" sz="2400" dirty="0" err="1" smtClean="0">
                <a:solidFill>
                  <a:srgbClr val="000000"/>
                </a:solidFill>
              </a:rPr>
              <a:t>evni</a:t>
            </a:r>
            <a:r>
              <a:rPr lang="da-DK" sz="2400" dirty="0" smtClean="0">
                <a:solidFill>
                  <a:srgbClr val="000000"/>
                </a:solidFill>
              </a:rPr>
              <a:t> á </a:t>
            </a:r>
            <a:r>
              <a:rPr lang="da-DK" sz="2400" dirty="0" err="1" smtClean="0">
                <a:solidFill>
                  <a:srgbClr val="000000"/>
                </a:solidFill>
              </a:rPr>
              <a:t>foreldrafundi</a:t>
            </a:r>
            <a:r>
              <a:rPr lang="da-DK" sz="2400" dirty="0" smtClean="0">
                <a:solidFill>
                  <a:srgbClr val="000000"/>
                </a:solidFill>
              </a:rPr>
              <a:t> </a:t>
            </a:r>
            <a:r>
              <a:rPr lang="da-DK" sz="2400" dirty="0" err="1" smtClean="0">
                <a:solidFill>
                  <a:srgbClr val="000000"/>
                </a:solidFill>
              </a:rPr>
              <a:t>í</a:t>
            </a:r>
            <a:r>
              <a:rPr lang="da-DK" sz="2400" dirty="0" smtClean="0">
                <a:solidFill>
                  <a:srgbClr val="000000"/>
                </a:solidFill>
              </a:rPr>
              <a:t> </a:t>
            </a:r>
            <a:r>
              <a:rPr lang="da-DK" sz="2400" dirty="0" err="1" smtClean="0">
                <a:solidFill>
                  <a:srgbClr val="000000"/>
                </a:solidFill>
              </a:rPr>
              <a:t>hvørjum</a:t>
            </a:r>
            <a:r>
              <a:rPr lang="da-DK" sz="2400" dirty="0" smtClean="0">
                <a:solidFill>
                  <a:srgbClr val="000000"/>
                </a:solidFill>
              </a:rPr>
              <a:t> </a:t>
            </a:r>
            <a:r>
              <a:rPr lang="da-DK" sz="2400" dirty="0" err="1" smtClean="0">
                <a:solidFill>
                  <a:srgbClr val="000000"/>
                </a:solidFill>
              </a:rPr>
              <a:t>undirvísingarparti</a:t>
            </a:r>
            <a:r>
              <a:rPr lang="da-DK" sz="2400" dirty="0" smtClean="0">
                <a:solidFill>
                  <a:srgbClr val="000000"/>
                </a:solidFill>
              </a:rPr>
              <a:t> (</a:t>
            </a:r>
            <a:r>
              <a:rPr lang="da-DK" sz="2400" dirty="0" err="1" smtClean="0">
                <a:solidFill>
                  <a:srgbClr val="000000"/>
                </a:solidFill>
              </a:rPr>
              <a:t>útgangsstøði</a:t>
            </a:r>
            <a:r>
              <a:rPr lang="da-DK" sz="2400" dirty="0" smtClean="0">
                <a:solidFill>
                  <a:srgbClr val="000000"/>
                </a:solidFill>
              </a:rPr>
              <a:t> </a:t>
            </a:r>
            <a:r>
              <a:rPr lang="da-DK" sz="2400" dirty="0" err="1" smtClean="0">
                <a:solidFill>
                  <a:srgbClr val="000000"/>
                </a:solidFill>
              </a:rPr>
              <a:t>í</a:t>
            </a:r>
            <a:r>
              <a:rPr lang="da-DK" sz="2400" dirty="0" smtClean="0">
                <a:solidFill>
                  <a:srgbClr val="000000"/>
                </a:solidFill>
              </a:rPr>
              <a:t> </a:t>
            </a:r>
            <a:r>
              <a:rPr lang="da-DK" sz="2400" dirty="0" err="1" smtClean="0">
                <a:solidFill>
                  <a:srgbClr val="000000"/>
                </a:solidFill>
              </a:rPr>
              <a:t>tilfari</a:t>
            </a:r>
            <a:r>
              <a:rPr lang="da-DK" sz="2400" dirty="0" smtClean="0">
                <a:solidFill>
                  <a:srgbClr val="000000"/>
                </a:solidFill>
              </a:rPr>
              <a:t> </a:t>
            </a:r>
            <a:r>
              <a:rPr lang="da-DK" sz="2400" dirty="0" err="1" smtClean="0">
                <a:solidFill>
                  <a:srgbClr val="000000"/>
                </a:solidFill>
              </a:rPr>
              <a:t>hjá</a:t>
            </a:r>
            <a:r>
              <a:rPr lang="da-DK" sz="2400" dirty="0" smtClean="0">
                <a:solidFill>
                  <a:srgbClr val="000000"/>
                </a:solidFill>
              </a:rPr>
              <a:t> RFF) </a:t>
            </a:r>
          </a:p>
          <a:p>
            <a:pPr marL="457200" lvl="1" indent="0">
              <a:buNone/>
            </a:pPr>
            <a:r>
              <a:rPr lang="da-DK" sz="2400" dirty="0" err="1" smtClean="0">
                <a:solidFill>
                  <a:srgbClr val="000000"/>
                </a:solidFill>
              </a:rPr>
              <a:t>Kommunu</a:t>
            </a:r>
            <a:r>
              <a:rPr lang="da-DK" sz="2400" dirty="0" smtClean="0">
                <a:solidFill>
                  <a:srgbClr val="000000"/>
                </a:solidFill>
              </a:rPr>
              <a:t>:</a:t>
            </a:r>
          </a:p>
          <a:p>
            <a:pPr marL="457200" lvl="1" indent="0">
              <a:buNone/>
            </a:pPr>
            <a:r>
              <a:rPr lang="da-DK" sz="2400" dirty="0" err="1"/>
              <a:t>Fáa</a:t>
            </a:r>
            <a:r>
              <a:rPr lang="da-DK" sz="2400" dirty="0"/>
              <a:t> </a:t>
            </a:r>
            <a:r>
              <a:rPr lang="da-DK" sz="2400" dirty="0" err="1"/>
              <a:t>arbeiðið</a:t>
            </a:r>
            <a:r>
              <a:rPr lang="da-DK" sz="2400" dirty="0"/>
              <a:t>, sum er </a:t>
            </a:r>
            <a:r>
              <a:rPr lang="da-DK" sz="2400" dirty="0" err="1"/>
              <a:t>í</a:t>
            </a:r>
            <a:r>
              <a:rPr lang="da-DK" sz="2400" dirty="0"/>
              <a:t> </a:t>
            </a:r>
            <a:r>
              <a:rPr lang="da-DK" sz="2400" dirty="0" err="1"/>
              <a:t>gongd</a:t>
            </a:r>
            <a:r>
              <a:rPr lang="da-DK" sz="2400" dirty="0"/>
              <a:t> á </a:t>
            </a:r>
            <a:r>
              <a:rPr lang="da-DK" sz="2400" dirty="0" err="1"/>
              <a:t>Løgmannabreyt</a:t>
            </a:r>
            <a:r>
              <a:rPr lang="da-DK" sz="2400" dirty="0"/>
              <a:t> </a:t>
            </a:r>
            <a:r>
              <a:rPr lang="da-DK" sz="2400" dirty="0" err="1"/>
              <a:t>liðugt</a:t>
            </a:r>
            <a:r>
              <a:rPr lang="da-DK" sz="2400" dirty="0"/>
              <a:t> </a:t>
            </a:r>
            <a:endParaRPr lang="da-DK" sz="2400" dirty="0" smtClean="0"/>
          </a:p>
          <a:p>
            <a:pPr marL="457200" lvl="1" indent="0">
              <a:buNone/>
            </a:pPr>
            <a:r>
              <a:rPr lang="da-DK" sz="2400" dirty="0" err="1" smtClean="0">
                <a:solidFill>
                  <a:srgbClr val="000000"/>
                </a:solidFill>
              </a:rPr>
              <a:t>Lyktir</a:t>
            </a:r>
            <a:r>
              <a:rPr lang="da-DK" sz="2400" dirty="0" smtClean="0">
                <a:solidFill>
                  <a:srgbClr val="000000"/>
                </a:solidFill>
              </a:rPr>
              <a:t> á </a:t>
            </a:r>
            <a:r>
              <a:rPr lang="da-DK" sz="2400" dirty="0" err="1" smtClean="0">
                <a:solidFill>
                  <a:srgbClr val="000000"/>
                </a:solidFill>
              </a:rPr>
              <a:t>Karlamagnusarbreyt</a:t>
            </a:r>
            <a:endParaRPr lang="da-DK" sz="24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da-DK" sz="2400" dirty="0" err="1" smtClean="0">
                <a:solidFill>
                  <a:srgbClr val="000000"/>
                </a:solidFill>
              </a:rPr>
              <a:t>Ferðsluskelti</a:t>
            </a:r>
            <a:r>
              <a:rPr lang="da-DK" sz="2400" dirty="0" smtClean="0">
                <a:solidFill>
                  <a:srgbClr val="000000"/>
                </a:solidFill>
              </a:rPr>
              <a:t> </a:t>
            </a:r>
            <a:r>
              <a:rPr lang="da-DK" sz="2400" dirty="0" err="1" smtClean="0">
                <a:solidFill>
                  <a:srgbClr val="000000"/>
                </a:solidFill>
              </a:rPr>
              <a:t>við</a:t>
            </a:r>
            <a:r>
              <a:rPr lang="da-DK" sz="2400" dirty="0" smtClean="0">
                <a:solidFill>
                  <a:srgbClr val="000000"/>
                </a:solidFill>
              </a:rPr>
              <a:t> </a:t>
            </a:r>
            <a:r>
              <a:rPr lang="da-DK" sz="2400" dirty="0" err="1" smtClean="0">
                <a:solidFill>
                  <a:srgbClr val="000000"/>
                </a:solidFill>
              </a:rPr>
              <a:t>m.a.</a:t>
            </a:r>
            <a:r>
              <a:rPr lang="da-DK" sz="2400" dirty="0" smtClean="0">
                <a:solidFill>
                  <a:srgbClr val="000000"/>
                </a:solidFill>
              </a:rPr>
              <a:t> </a:t>
            </a:r>
            <a:r>
              <a:rPr lang="da-DK" sz="2400" dirty="0" err="1" smtClean="0">
                <a:solidFill>
                  <a:srgbClr val="000000"/>
                </a:solidFill>
              </a:rPr>
              <a:t>høvuðsinngongdina</a:t>
            </a:r>
            <a:endParaRPr lang="da-DK" sz="2400" dirty="0" smtClean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da-DK" sz="2400" dirty="0" err="1" smtClean="0">
                <a:solidFill>
                  <a:srgbClr val="000000"/>
                </a:solidFill>
              </a:rPr>
              <a:t>Merkingar</a:t>
            </a:r>
            <a:endParaRPr lang="da-DK" sz="2000" dirty="0" smtClean="0">
              <a:solidFill>
                <a:srgbClr val="000000"/>
              </a:solidFill>
            </a:endParaRPr>
          </a:p>
          <a:p>
            <a:pPr marL="914400" lvl="2" indent="0">
              <a:buNone/>
            </a:pPr>
            <a:endParaRPr lang="da-DK" sz="2000" dirty="0">
              <a:solidFill>
                <a:srgbClr val="000000"/>
              </a:solidFill>
            </a:endParaRPr>
          </a:p>
          <a:p>
            <a:pPr marL="514350" lvl="1" indent="0">
              <a:buNone/>
            </a:pPr>
            <a:endParaRPr lang="da-DK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da-DK" dirty="0" smtClean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835" y="6054328"/>
            <a:ext cx="9180835" cy="8036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02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RFF_546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9901" t="-18924" r="-9901" b="6373"/>
          <a:stretch/>
        </p:blipFill>
        <p:spPr>
          <a:xfrm>
            <a:off x="-2366625" y="-1381936"/>
            <a:ext cx="12627810" cy="8020970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6835" y="6054328"/>
            <a:ext cx="9180835" cy="8036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5949926" cy="4379727"/>
          </a:xfrm>
        </p:spPr>
        <p:txBody>
          <a:bodyPr>
            <a:normAutofit/>
          </a:bodyPr>
          <a:lstStyle/>
          <a:p>
            <a:pPr lvl="1"/>
            <a:r>
              <a:rPr lang="da-DK" dirty="0" err="1" smtClean="0"/>
              <a:t>Samskifta</a:t>
            </a:r>
            <a:r>
              <a:rPr lang="da-DK" dirty="0" smtClean="0"/>
              <a:t> </a:t>
            </a:r>
            <a:r>
              <a:rPr lang="da-DK" dirty="0" err="1" smtClean="0"/>
              <a:t>politikkin</a:t>
            </a:r>
            <a:r>
              <a:rPr lang="da-DK" dirty="0" smtClean="0"/>
              <a:t> til </a:t>
            </a:r>
            <a:r>
              <a:rPr lang="da-DK" dirty="0" err="1" smtClean="0"/>
              <a:t>foreldrini</a:t>
            </a:r>
            <a:r>
              <a:rPr lang="da-DK" dirty="0" smtClean="0"/>
              <a:t>:</a:t>
            </a:r>
          </a:p>
          <a:p>
            <a:pPr marL="457200" lvl="1" indent="0">
              <a:buNone/>
            </a:pPr>
            <a:r>
              <a:rPr lang="da-DK" dirty="0" smtClean="0"/>
              <a:t>	</a:t>
            </a:r>
            <a:r>
              <a:rPr lang="da-DK" dirty="0" err="1" smtClean="0"/>
              <a:t>t.d</a:t>
            </a:r>
            <a:r>
              <a:rPr lang="da-DK" dirty="0" smtClean="0"/>
              <a:t>. </a:t>
            </a:r>
            <a:r>
              <a:rPr lang="da-DK" dirty="0" err="1" smtClean="0"/>
              <a:t>faldari</a:t>
            </a:r>
            <a:r>
              <a:rPr lang="da-DK" dirty="0"/>
              <a:t>/</a:t>
            </a:r>
            <a:r>
              <a:rPr lang="da-DK" dirty="0" err="1" smtClean="0"/>
              <a:t>heimasíðu</a:t>
            </a:r>
            <a:r>
              <a:rPr lang="da-DK" dirty="0" smtClean="0"/>
              <a:t> og á 	</a:t>
            </a:r>
            <a:r>
              <a:rPr lang="da-DK" dirty="0" err="1" smtClean="0"/>
              <a:t>foreldrafundi</a:t>
            </a:r>
            <a:endParaRPr lang="da-DK" dirty="0" smtClean="0"/>
          </a:p>
          <a:p>
            <a:pPr lvl="1">
              <a:buFontTx/>
              <a:buChar char="-"/>
            </a:pPr>
            <a:r>
              <a:rPr lang="da-DK" dirty="0" smtClean="0"/>
              <a:t>’Event’</a:t>
            </a:r>
            <a:endParaRPr lang="da-DK" dirty="0"/>
          </a:p>
          <a:p>
            <a:pPr marL="457200" lvl="1" indent="0">
              <a:buNone/>
            </a:pPr>
            <a:endParaRPr lang="da-DK" dirty="0" smtClean="0"/>
          </a:p>
          <a:p>
            <a:pPr lvl="2">
              <a:buFontTx/>
              <a:buChar char="-"/>
            </a:pPr>
            <a:endParaRPr lang="da-DK" sz="2000" dirty="0" smtClean="0">
              <a:solidFill>
                <a:srgbClr val="4F81BD"/>
              </a:solidFill>
            </a:endParaRPr>
          </a:p>
          <a:p>
            <a:pPr marL="0" indent="0">
              <a:buNone/>
            </a:pPr>
            <a:endParaRPr lang="da-DK" dirty="0" smtClean="0"/>
          </a:p>
          <a:p>
            <a:pPr marL="342900" lvl="1" indent="-342900">
              <a:buFont typeface="Arial"/>
              <a:buChar char="•"/>
            </a:pPr>
            <a:r>
              <a:rPr lang="da-DK" dirty="0" err="1">
                <a:solidFill>
                  <a:srgbClr val="FFFFFF"/>
                </a:solidFill>
              </a:rPr>
              <a:t>Skúlastýrið</a:t>
            </a:r>
            <a:r>
              <a:rPr lang="da-DK" dirty="0">
                <a:solidFill>
                  <a:srgbClr val="FFFFFF"/>
                </a:solidFill>
              </a:rPr>
              <a:t>: </a:t>
            </a:r>
            <a:r>
              <a:rPr lang="da-DK" dirty="0" err="1">
                <a:solidFill>
                  <a:srgbClr val="FFFFFF"/>
                </a:solidFill>
              </a:rPr>
              <a:t>Ferðsla</a:t>
            </a:r>
            <a:r>
              <a:rPr lang="da-DK" dirty="0">
                <a:solidFill>
                  <a:srgbClr val="FFFFFF"/>
                </a:solidFill>
              </a:rPr>
              <a:t> </a:t>
            </a:r>
            <a:r>
              <a:rPr lang="da-DK" dirty="0" err="1">
                <a:solidFill>
                  <a:srgbClr val="FFFFFF"/>
                </a:solidFill>
              </a:rPr>
              <a:t>eitt</a:t>
            </a:r>
            <a:r>
              <a:rPr lang="da-DK" dirty="0">
                <a:solidFill>
                  <a:srgbClr val="FFFFFF"/>
                </a:solidFill>
              </a:rPr>
              <a:t> fast </a:t>
            </a:r>
            <a:r>
              <a:rPr lang="da-DK" dirty="0" err="1" smtClean="0">
                <a:solidFill>
                  <a:srgbClr val="FFFFFF"/>
                </a:solidFill>
              </a:rPr>
              <a:t>evni</a:t>
            </a:r>
            <a:r>
              <a:rPr lang="da-DK" dirty="0" smtClean="0">
                <a:solidFill>
                  <a:srgbClr val="FFFFFF"/>
                </a:solidFill>
              </a:rPr>
              <a:t> </a:t>
            </a:r>
            <a:r>
              <a:rPr lang="da-DK" dirty="0">
                <a:solidFill>
                  <a:srgbClr val="FFFFFF"/>
                </a:solidFill>
              </a:rPr>
              <a:t>á </a:t>
            </a:r>
            <a:r>
              <a:rPr lang="da-DK" dirty="0" err="1">
                <a:solidFill>
                  <a:srgbClr val="FFFFFF"/>
                </a:solidFill>
              </a:rPr>
              <a:t>dagskránni</a:t>
            </a:r>
            <a:r>
              <a:rPr lang="da-DK" dirty="0">
                <a:solidFill>
                  <a:srgbClr val="FFFFFF"/>
                </a:solidFill>
              </a:rPr>
              <a:t> </a:t>
            </a:r>
            <a:r>
              <a:rPr lang="da-DK" dirty="0" err="1">
                <a:solidFill>
                  <a:srgbClr val="FFFFFF"/>
                </a:solidFill>
              </a:rPr>
              <a:t>hjá</a:t>
            </a:r>
            <a:r>
              <a:rPr lang="da-DK" dirty="0">
                <a:solidFill>
                  <a:srgbClr val="FFFFFF"/>
                </a:solidFill>
              </a:rPr>
              <a:t> </a:t>
            </a:r>
            <a:r>
              <a:rPr lang="da-DK" dirty="0" err="1">
                <a:solidFill>
                  <a:srgbClr val="FFFFFF"/>
                </a:solidFill>
              </a:rPr>
              <a:t>skúlastýrinum</a:t>
            </a:r>
            <a:r>
              <a:rPr lang="da-DK" dirty="0">
                <a:solidFill>
                  <a:srgbClr val="FFFFFF"/>
                </a:solidFill>
              </a:rPr>
              <a:t> </a:t>
            </a:r>
            <a:r>
              <a:rPr lang="da-DK" dirty="0" err="1">
                <a:solidFill>
                  <a:srgbClr val="FFFFFF"/>
                </a:solidFill>
              </a:rPr>
              <a:t>árliga</a:t>
            </a:r>
            <a:endParaRPr lang="da-DK" dirty="0">
              <a:solidFill>
                <a:srgbClr val="FFFFFF"/>
              </a:solidFill>
            </a:endParaRPr>
          </a:p>
          <a:p>
            <a:endParaRPr lang="da-DK" dirty="0"/>
          </a:p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 smtClean="0">
                <a:solidFill>
                  <a:srgbClr val="1F497D"/>
                </a:solidFill>
              </a:rPr>
              <a:t>VERKSETING</a:t>
            </a:r>
            <a:endParaRPr lang="da-DK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392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 smtClean="0">
                <a:solidFill>
                  <a:schemeClr val="tx2"/>
                </a:solidFill>
              </a:rPr>
              <a:t>FERÐSLUPOLITIKKUR </a:t>
            </a:r>
            <a:endParaRPr lang="da-DK" dirty="0">
              <a:solidFill>
                <a:schemeClr val="tx2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638025" y="1600200"/>
            <a:ext cx="5363879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dirty="0" err="1" smtClean="0"/>
              <a:t>Inniber</a:t>
            </a:r>
            <a:r>
              <a:rPr lang="da-DK" dirty="0" smtClean="0"/>
              <a:t>:</a:t>
            </a:r>
          </a:p>
          <a:p>
            <a:r>
              <a:rPr lang="da-DK" sz="2400" dirty="0" smtClean="0"/>
              <a:t>at </a:t>
            </a:r>
            <a:r>
              <a:rPr lang="da-DK" sz="2400" dirty="0" err="1" smtClean="0"/>
              <a:t>ferðsluviðurskiftini</a:t>
            </a:r>
            <a:r>
              <a:rPr lang="da-DK" sz="2400" dirty="0" smtClean="0"/>
              <a:t> </a:t>
            </a:r>
            <a:r>
              <a:rPr lang="da-DK" sz="2400" dirty="0" err="1" smtClean="0"/>
              <a:t>við</a:t>
            </a:r>
            <a:r>
              <a:rPr lang="da-DK" sz="2400" dirty="0" smtClean="0"/>
              <a:t> </a:t>
            </a:r>
            <a:r>
              <a:rPr lang="da-DK" sz="2400" dirty="0" err="1" smtClean="0"/>
              <a:t>skúlan</a:t>
            </a:r>
            <a:r>
              <a:rPr lang="da-DK" sz="2400" dirty="0" smtClean="0"/>
              <a:t> </a:t>
            </a:r>
            <a:r>
              <a:rPr lang="da-DK" sz="2400" dirty="0" err="1" smtClean="0"/>
              <a:t>vera</a:t>
            </a:r>
            <a:r>
              <a:rPr lang="da-DK" sz="2400" dirty="0" smtClean="0"/>
              <a:t> </a:t>
            </a:r>
            <a:r>
              <a:rPr lang="da-DK" sz="2400" dirty="0" err="1" smtClean="0"/>
              <a:t>skipað</a:t>
            </a:r>
            <a:endParaRPr lang="da-DK" sz="2400" dirty="0" smtClean="0"/>
          </a:p>
          <a:p>
            <a:pPr marL="0" indent="0">
              <a:buNone/>
            </a:pPr>
            <a:endParaRPr lang="da-DK" sz="2400" dirty="0" smtClean="0"/>
          </a:p>
          <a:p>
            <a:r>
              <a:rPr lang="da-DK" sz="2400" dirty="0" smtClean="0"/>
              <a:t>at </a:t>
            </a:r>
            <a:r>
              <a:rPr lang="da-DK" sz="2400" dirty="0" err="1" smtClean="0"/>
              <a:t>foreldur</a:t>
            </a:r>
            <a:r>
              <a:rPr lang="da-DK" sz="2400" dirty="0" smtClean="0"/>
              <a:t>, </a:t>
            </a:r>
            <a:r>
              <a:rPr lang="da-DK" sz="2400" dirty="0" err="1" smtClean="0"/>
              <a:t>starvsfólk</a:t>
            </a:r>
            <a:r>
              <a:rPr lang="da-DK" sz="2400" dirty="0" smtClean="0"/>
              <a:t> og </a:t>
            </a:r>
            <a:r>
              <a:rPr lang="da-DK" sz="2400" dirty="0" err="1" smtClean="0"/>
              <a:t>næmingar</a:t>
            </a:r>
            <a:r>
              <a:rPr lang="da-DK" sz="2400" dirty="0" smtClean="0"/>
              <a:t> </a:t>
            </a:r>
            <a:r>
              <a:rPr lang="da-DK" sz="2400" dirty="0" err="1" smtClean="0"/>
              <a:t>eru</a:t>
            </a:r>
            <a:r>
              <a:rPr lang="da-DK" sz="2400" dirty="0" smtClean="0"/>
              <a:t> </a:t>
            </a:r>
            <a:r>
              <a:rPr lang="da-DK" sz="2400" dirty="0" err="1" smtClean="0"/>
              <a:t>meira</a:t>
            </a:r>
            <a:r>
              <a:rPr lang="da-DK" sz="2400" dirty="0" smtClean="0"/>
              <a:t> </a:t>
            </a:r>
            <a:r>
              <a:rPr lang="da-DK" sz="2400" dirty="0" err="1" smtClean="0"/>
              <a:t>tilvitað</a:t>
            </a:r>
            <a:r>
              <a:rPr lang="da-DK" sz="2400" dirty="0" smtClean="0"/>
              <a:t> </a:t>
            </a:r>
            <a:r>
              <a:rPr lang="da-DK" sz="2400" dirty="0" err="1" smtClean="0"/>
              <a:t>um</a:t>
            </a:r>
            <a:r>
              <a:rPr lang="da-DK" sz="2400" dirty="0" smtClean="0"/>
              <a:t> </a:t>
            </a:r>
            <a:r>
              <a:rPr lang="da-DK" sz="2400" dirty="0" err="1" smtClean="0"/>
              <a:t>ferðslu</a:t>
            </a:r>
            <a:endParaRPr lang="da-DK" sz="2400" dirty="0" smtClean="0"/>
          </a:p>
          <a:p>
            <a:endParaRPr lang="da-DK" sz="2400" dirty="0" smtClean="0"/>
          </a:p>
          <a:p>
            <a:r>
              <a:rPr lang="da-DK" sz="2400" dirty="0" smtClean="0"/>
              <a:t>at </a:t>
            </a:r>
            <a:r>
              <a:rPr lang="da-DK" sz="2400" dirty="0" err="1" smtClean="0"/>
              <a:t>samstarvið</a:t>
            </a:r>
            <a:r>
              <a:rPr lang="da-DK" sz="2400" dirty="0" smtClean="0"/>
              <a:t> </a:t>
            </a:r>
            <a:r>
              <a:rPr lang="da-DK" sz="2400" dirty="0" err="1" smtClean="0"/>
              <a:t>við</a:t>
            </a:r>
            <a:r>
              <a:rPr lang="da-DK" sz="2400" dirty="0" smtClean="0"/>
              <a:t> </a:t>
            </a:r>
            <a:r>
              <a:rPr lang="da-DK" sz="2400" dirty="0" err="1"/>
              <a:t>f</a:t>
            </a:r>
            <a:r>
              <a:rPr lang="da-DK" sz="2400" dirty="0" err="1" smtClean="0"/>
              <a:t>oreldur</a:t>
            </a:r>
            <a:r>
              <a:rPr lang="da-DK" sz="2400" dirty="0" smtClean="0"/>
              <a:t>, </a:t>
            </a:r>
            <a:r>
              <a:rPr lang="da-DK" sz="2400" dirty="0" err="1" smtClean="0"/>
              <a:t>kommunu</a:t>
            </a:r>
            <a:r>
              <a:rPr lang="da-DK" sz="2400" dirty="0" smtClean="0"/>
              <a:t> og </a:t>
            </a:r>
            <a:r>
              <a:rPr lang="da-DK" sz="2400" dirty="0" err="1" smtClean="0"/>
              <a:t>løgregluna</a:t>
            </a:r>
            <a:r>
              <a:rPr lang="da-DK" sz="2400" dirty="0" smtClean="0"/>
              <a:t> </a:t>
            </a:r>
            <a:r>
              <a:rPr lang="da-DK" sz="2400" dirty="0" err="1" smtClean="0"/>
              <a:t>gerst</a:t>
            </a:r>
            <a:r>
              <a:rPr lang="da-DK" sz="2400" dirty="0" smtClean="0"/>
              <a:t> </a:t>
            </a:r>
            <a:r>
              <a:rPr lang="da-DK" sz="2400" dirty="0" err="1" smtClean="0"/>
              <a:t>betri</a:t>
            </a:r>
            <a:endParaRPr lang="da-DK" sz="2400" dirty="0" smtClean="0"/>
          </a:p>
          <a:p>
            <a:pPr marL="0" indent="0">
              <a:buNone/>
            </a:pPr>
            <a:endParaRPr lang="da-DK" sz="2400" dirty="0" smtClean="0"/>
          </a:p>
          <a:p>
            <a:r>
              <a:rPr lang="da-DK" sz="2400" dirty="0" smtClean="0"/>
              <a:t>at </a:t>
            </a:r>
            <a:r>
              <a:rPr lang="da-DK" sz="2400" dirty="0" err="1"/>
              <a:t>skúlar</a:t>
            </a:r>
            <a:r>
              <a:rPr lang="da-DK" sz="2400" dirty="0"/>
              <a:t> </a:t>
            </a:r>
            <a:r>
              <a:rPr lang="da-DK" sz="2400" dirty="0" err="1"/>
              <a:t>við</a:t>
            </a:r>
            <a:r>
              <a:rPr lang="da-DK" sz="2400" dirty="0"/>
              <a:t> </a:t>
            </a:r>
            <a:r>
              <a:rPr lang="da-DK" sz="2400" dirty="0" err="1"/>
              <a:t>ferðslupolitikki</a:t>
            </a:r>
            <a:r>
              <a:rPr lang="da-DK" sz="2400" dirty="0"/>
              <a:t> </a:t>
            </a:r>
            <a:r>
              <a:rPr lang="da-DK" sz="2400" dirty="0" err="1" smtClean="0"/>
              <a:t>hava</a:t>
            </a:r>
            <a:r>
              <a:rPr lang="da-DK" sz="2400" dirty="0" smtClean="0"/>
              <a:t> </a:t>
            </a:r>
            <a:r>
              <a:rPr lang="da-DK" sz="2400" dirty="0" err="1"/>
              <a:t>meira</a:t>
            </a:r>
            <a:r>
              <a:rPr lang="da-DK" sz="2400" dirty="0"/>
              <a:t> fokus á </a:t>
            </a:r>
            <a:r>
              <a:rPr lang="da-DK" sz="2400" dirty="0" err="1" smtClean="0"/>
              <a:t>ferðslu</a:t>
            </a:r>
            <a:r>
              <a:rPr lang="da-DK" sz="2400" dirty="0" smtClean="0"/>
              <a:t> og </a:t>
            </a:r>
            <a:r>
              <a:rPr lang="da-DK" sz="2400" dirty="0" err="1" smtClean="0"/>
              <a:t>undirvísing</a:t>
            </a:r>
            <a:r>
              <a:rPr lang="da-DK" sz="2400" dirty="0" smtClean="0"/>
              <a:t> </a:t>
            </a:r>
            <a:r>
              <a:rPr lang="da-DK" sz="2400" dirty="0" err="1"/>
              <a:t>í</a:t>
            </a:r>
            <a:r>
              <a:rPr lang="da-DK" sz="2400" dirty="0"/>
              <a:t> </a:t>
            </a:r>
            <a:r>
              <a:rPr lang="da-DK" sz="2400" dirty="0" err="1"/>
              <a:t>ferðslu</a:t>
            </a:r>
            <a:endParaRPr lang="da-DK" sz="2400" dirty="0"/>
          </a:p>
          <a:p>
            <a:pPr marL="0" indent="0">
              <a:buNone/>
            </a:pPr>
            <a:endParaRPr lang="da-DK" sz="2400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976" y="5804297"/>
            <a:ext cx="9180835" cy="8036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Billede 5" descr="RFF_7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6992" y="1417638"/>
            <a:ext cx="3140549" cy="4708525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5147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976" y="5804297"/>
            <a:ext cx="9180835" cy="80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59" name="Rectangle 2"/>
          <p:cNvSpPr>
            <a:spLocks/>
          </p:cNvSpPr>
          <p:nvPr/>
        </p:nvSpPr>
        <p:spPr bwMode="auto">
          <a:xfrm>
            <a:off x="2250281" y="6697266"/>
            <a:ext cx="6902648" cy="4464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a-DK"/>
          </a:p>
        </p:txBody>
      </p:sp>
      <p:sp>
        <p:nvSpPr>
          <p:cNvPr id="173060" name="Rectangle 3"/>
          <p:cNvSpPr>
            <a:spLocks/>
          </p:cNvSpPr>
          <p:nvPr/>
        </p:nvSpPr>
        <p:spPr bwMode="auto">
          <a:xfrm flipV="1">
            <a:off x="339328" y="4585394"/>
            <a:ext cx="107156" cy="18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120000"/>
              </a:lnSpc>
            </a:pPr>
            <a:endParaRPr lang="da-DK" sz="1300">
              <a:latin typeface="Verdana" charset="0"/>
              <a:cs typeface="Verdana" charset="0"/>
              <a:sym typeface="Verdana" charset="0"/>
            </a:endParaRPr>
          </a:p>
        </p:txBody>
      </p:sp>
      <p:sp>
        <p:nvSpPr>
          <p:cNvPr id="173061" name="Rectangle 4"/>
          <p:cNvSpPr>
            <a:spLocks/>
          </p:cNvSpPr>
          <p:nvPr/>
        </p:nvSpPr>
        <p:spPr bwMode="auto">
          <a:xfrm>
            <a:off x="339328" y="267891"/>
            <a:ext cx="8402836" cy="92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2500" dirty="0" err="1">
                <a:solidFill>
                  <a:schemeClr val="tx2"/>
                </a:solidFill>
                <a:latin typeface="Verdana Bold" charset="0"/>
                <a:cs typeface="Verdana Bold" charset="0"/>
                <a:sym typeface="Verdana Bold" charset="0"/>
              </a:rPr>
              <a:t>Skulu</a:t>
            </a:r>
            <a:r>
              <a:rPr lang="en-US" sz="2500" dirty="0">
                <a:solidFill>
                  <a:schemeClr val="tx2"/>
                </a:solidFill>
                <a:latin typeface="Verdana Bold" charset="0"/>
                <a:cs typeface="Verdana Bold" charset="0"/>
                <a:sym typeface="Verdana Bold" charset="0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Verdana Bold" charset="0"/>
                <a:cs typeface="Verdana Bold" charset="0"/>
                <a:sym typeface="Verdana Bold" charset="0"/>
              </a:rPr>
              <a:t>børnini</a:t>
            </a:r>
            <a:r>
              <a:rPr lang="en-US" sz="2500" dirty="0">
                <a:solidFill>
                  <a:schemeClr val="tx2"/>
                </a:solidFill>
                <a:latin typeface="Verdana Bold" charset="0"/>
                <a:cs typeface="Verdana Bold" charset="0"/>
                <a:sym typeface="Verdana Bold" charset="0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Verdana Bold" charset="0"/>
                <a:cs typeface="Verdana Bold" charset="0"/>
                <a:sym typeface="Verdana Bold" charset="0"/>
              </a:rPr>
              <a:t>læra</a:t>
            </a:r>
            <a:r>
              <a:rPr lang="en-US" sz="2500" dirty="0">
                <a:solidFill>
                  <a:schemeClr val="tx2"/>
                </a:solidFill>
                <a:latin typeface="Verdana Bold" charset="0"/>
                <a:cs typeface="Verdana Bold" charset="0"/>
                <a:sym typeface="Verdana Bold" charset="0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Verdana Bold" charset="0"/>
                <a:cs typeface="Verdana Bold" charset="0"/>
                <a:sym typeface="Verdana Bold" charset="0"/>
              </a:rPr>
              <a:t>ferðslumentan</a:t>
            </a:r>
            <a:r>
              <a:rPr lang="en-US" sz="2500" dirty="0">
                <a:solidFill>
                  <a:schemeClr val="tx2"/>
                </a:solidFill>
                <a:latin typeface="Verdana Bold" charset="0"/>
                <a:cs typeface="Verdana Bold" charset="0"/>
                <a:sym typeface="Verdana Bold" charset="0"/>
              </a:rPr>
              <a:t>, </a:t>
            </a:r>
            <a:r>
              <a:rPr lang="en-US" sz="2500" dirty="0" err="1">
                <a:solidFill>
                  <a:schemeClr val="tx2"/>
                </a:solidFill>
                <a:latin typeface="Verdana Bold" charset="0"/>
                <a:cs typeface="Verdana Bold" charset="0"/>
                <a:sym typeface="Verdana Bold" charset="0"/>
              </a:rPr>
              <a:t>mugu</a:t>
            </a:r>
            <a:r>
              <a:rPr lang="en-US" sz="2500" dirty="0">
                <a:solidFill>
                  <a:schemeClr val="tx2"/>
                </a:solidFill>
                <a:latin typeface="Verdana Bold" charset="0"/>
                <a:cs typeface="Verdana Bold" charset="0"/>
                <a:sym typeface="Verdana Bold" charset="0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Verdana Bold" charset="0"/>
                <a:cs typeface="Verdana Bold" charset="0"/>
                <a:sym typeface="Verdana Bold" charset="0"/>
              </a:rPr>
              <a:t>tey</a:t>
            </a:r>
            <a:r>
              <a:rPr lang="en-US" sz="2500" dirty="0">
                <a:solidFill>
                  <a:schemeClr val="tx2"/>
                </a:solidFill>
                <a:latin typeface="Verdana Bold" charset="0"/>
                <a:cs typeface="Verdana Bold" charset="0"/>
                <a:sym typeface="Verdana Bold" charset="0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Verdana Bold" charset="0"/>
                <a:cs typeface="Verdana Bold" charset="0"/>
                <a:sym typeface="Verdana Bold" charset="0"/>
              </a:rPr>
              <a:t>vera</a:t>
            </a:r>
            <a:r>
              <a:rPr lang="en-US" sz="2500" dirty="0">
                <a:solidFill>
                  <a:schemeClr val="tx2"/>
                </a:solidFill>
                <a:latin typeface="Verdana Bold" charset="0"/>
                <a:cs typeface="Verdana Bold" charset="0"/>
                <a:sym typeface="Verdana Bold" charset="0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Verdana Bold" charset="0"/>
                <a:cs typeface="Verdana Bold" charset="0"/>
                <a:sym typeface="Verdana Bold" charset="0"/>
              </a:rPr>
              <a:t>ein</a:t>
            </a:r>
            <a:r>
              <a:rPr lang="en-US" sz="2500" dirty="0">
                <a:solidFill>
                  <a:schemeClr val="tx2"/>
                </a:solidFill>
                <a:latin typeface="Verdana Bold" charset="0"/>
                <a:cs typeface="Verdana Bold" charset="0"/>
                <a:sym typeface="Verdana Bold" charset="0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Verdana Bold" charset="0"/>
                <a:cs typeface="Verdana Bold" charset="0"/>
                <a:sym typeface="Verdana Bold" charset="0"/>
              </a:rPr>
              <a:t>virkin</a:t>
            </a:r>
            <a:r>
              <a:rPr lang="en-US" sz="2500" dirty="0">
                <a:solidFill>
                  <a:schemeClr val="tx2"/>
                </a:solidFill>
                <a:latin typeface="Verdana Bold" charset="0"/>
                <a:cs typeface="Verdana Bold" charset="0"/>
                <a:sym typeface="Verdana Bold" charset="0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Verdana Bold" charset="0"/>
                <a:cs typeface="Verdana Bold" charset="0"/>
                <a:sym typeface="Verdana Bold" charset="0"/>
              </a:rPr>
              <a:t>partur</a:t>
            </a:r>
            <a:r>
              <a:rPr lang="en-US" sz="2500" dirty="0">
                <a:solidFill>
                  <a:schemeClr val="tx2"/>
                </a:solidFill>
                <a:latin typeface="Verdana Bold" charset="0"/>
                <a:cs typeface="Verdana Bold" charset="0"/>
                <a:sym typeface="Verdana Bold" charset="0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Verdana Bold" charset="0"/>
                <a:cs typeface="Verdana Bold" charset="0"/>
                <a:sym typeface="Verdana Bold" charset="0"/>
              </a:rPr>
              <a:t>av</a:t>
            </a:r>
            <a:r>
              <a:rPr lang="en-US" sz="2500" dirty="0">
                <a:solidFill>
                  <a:schemeClr val="tx2"/>
                </a:solidFill>
                <a:latin typeface="Verdana Bold" charset="0"/>
                <a:cs typeface="Verdana Bold" charset="0"/>
                <a:sym typeface="Verdana Bold" charset="0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Verdana Bold" charset="0"/>
                <a:cs typeface="Verdana Bold" charset="0"/>
                <a:sym typeface="Verdana Bold" charset="0"/>
              </a:rPr>
              <a:t>henni</a:t>
            </a:r>
            <a:endParaRPr lang="en-US" sz="2500" dirty="0">
              <a:solidFill>
                <a:schemeClr val="tx2"/>
              </a:solidFill>
              <a:latin typeface="Verdana Bold" charset="0"/>
              <a:cs typeface="Verdana Bold" charset="0"/>
              <a:sym typeface="Verdana Bold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10527276"/>
              </p:ext>
            </p:extLst>
          </p:nvPr>
        </p:nvGraphicFramePr>
        <p:xfrm>
          <a:off x="1523999" y="1607344"/>
          <a:ext cx="6637735" cy="4125516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87415700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a-DK" sz="4000" dirty="0" smtClean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INNIHALD </a:t>
            </a:r>
            <a:r>
              <a:rPr lang="da-DK" sz="4000" dirty="0" err="1" smtClean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Í</a:t>
            </a:r>
            <a:r>
              <a:rPr lang="da-DK" sz="4000" dirty="0" smtClean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 FERÐSLUPOLITIKKI</a:t>
            </a:r>
            <a:endParaRPr lang="da-DK" sz="4000" dirty="0">
              <a:solidFill>
                <a:srgbClr val="1F497D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884186" y="1600200"/>
            <a:ext cx="3802613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da-DK" b="1" dirty="0" err="1" smtClean="0"/>
              <a:t>Yvirskipað</a:t>
            </a:r>
            <a:r>
              <a:rPr lang="da-DK" b="1" dirty="0" smtClean="0"/>
              <a:t> </a:t>
            </a:r>
            <a:r>
              <a:rPr lang="da-DK" b="1" dirty="0" err="1" smtClean="0"/>
              <a:t>mál</a:t>
            </a:r>
            <a:endParaRPr lang="da-DK" b="1" dirty="0" smtClean="0"/>
          </a:p>
          <a:p>
            <a:pPr lvl="1">
              <a:buFont typeface="Arial"/>
              <a:buChar char="•"/>
            </a:pPr>
            <a:r>
              <a:rPr lang="da-DK" dirty="0" err="1" smtClean="0"/>
              <a:t>Ávegis</a:t>
            </a:r>
            <a:endParaRPr lang="da-DK" dirty="0" smtClean="0"/>
          </a:p>
          <a:p>
            <a:pPr lvl="1">
              <a:buFont typeface="Arial"/>
              <a:buChar char="•"/>
            </a:pPr>
            <a:r>
              <a:rPr lang="da-DK" dirty="0" err="1" smtClean="0"/>
              <a:t>Fyrimyndir</a:t>
            </a:r>
            <a:endParaRPr lang="da-DK" dirty="0" smtClean="0"/>
          </a:p>
          <a:p>
            <a:pPr lvl="1">
              <a:buFont typeface="Arial"/>
              <a:buChar char="•"/>
            </a:pPr>
            <a:r>
              <a:rPr lang="da-DK" dirty="0" err="1" smtClean="0"/>
              <a:t>Ferðsluundirvísing</a:t>
            </a:r>
            <a:endParaRPr lang="da-DK" dirty="0" smtClean="0"/>
          </a:p>
          <a:p>
            <a:pPr lvl="1">
              <a:buFont typeface="Arial"/>
              <a:buChar char="•"/>
            </a:pPr>
            <a:r>
              <a:rPr lang="da-DK" dirty="0" smtClean="0"/>
              <a:t>Samstarv</a:t>
            </a:r>
          </a:p>
          <a:p>
            <a:pPr lvl="1">
              <a:buFont typeface="Arial"/>
              <a:buChar char="•"/>
            </a:pPr>
            <a:r>
              <a:rPr lang="da-DK" dirty="0" err="1" smtClean="0"/>
              <a:t>Verkseting</a:t>
            </a:r>
            <a:r>
              <a:rPr lang="da-DK" dirty="0" smtClean="0"/>
              <a:t> av </a:t>
            </a:r>
            <a:r>
              <a:rPr lang="da-DK" dirty="0" err="1" smtClean="0"/>
              <a:t>ferðslupolitikki</a:t>
            </a:r>
            <a:endParaRPr lang="da-DK" dirty="0" smtClean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976" y="5804297"/>
            <a:ext cx="9180835" cy="8036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" name="Billede 4" descr="RFF_6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66878" y="1417638"/>
            <a:ext cx="3022905" cy="4532144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9517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58876"/>
          </a:xfrm>
        </p:spPr>
        <p:txBody>
          <a:bodyPr/>
          <a:lstStyle/>
          <a:p>
            <a:pPr algn="l"/>
            <a:r>
              <a:rPr lang="da-DK" dirty="0" smtClean="0">
                <a:solidFill>
                  <a:schemeClr val="tx2"/>
                </a:solidFill>
              </a:rPr>
              <a:t>HVUSSU BYRJAR SKÚLIN</a:t>
            </a:r>
            <a:endParaRPr lang="da-DK" dirty="0">
              <a:solidFill>
                <a:schemeClr val="tx2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854273"/>
            <a:ext cx="8229600" cy="3079218"/>
          </a:xfrm>
        </p:spPr>
        <p:txBody>
          <a:bodyPr>
            <a:normAutofit/>
          </a:bodyPr>
          <a:lstStyle/>
          <a:p>
            <a:r>
              <a:rPr lang="da-DK" dirty="0" smtClean="0"/>
              <a:t>Set </a:t>
            </a:r>
            <a:r>
              <a:rPr lang="da-DK" dirty="0" err="1" smtClean="0"/>
              <a:t>arbeiðsbólk</a:t>
            </a:r>
            <a:r>
              <a:rPr lang="en-US" dirty="0" smtClean="0"/>
              <a:t>: </a:t>
            </a:r>
            <a:endParaRPr lang="en-US" dirty="0"/>
          </a:p>
          <a:p>
            <a:pPr lvl="1"/>
            <a:r>
              <a:rPr lang="en-US" sz="2000" dirty="0" err="1" smtClean="0"/>
              <a:t>t.d</a:t>
            </a:r>
            <a:r>
              <a:rPr lang="en-US" sz="2000" dirty="0" smtClean="0"/>
              <a:t>. </a:t>
            </a:r>
            <a:r>
              <a:rPr lang="en-US" sz="2000" dirty="0" err="1" smtClean="0"/>
              <a:t>vera</a:t>
            </a:r>
            <a:endParaRPr lang="en-US" sz="2000" dirty="0" smtClean="0"/>
          </a:p>
          <a:p>
            <a:pPr lvl="2"/>
            <a:r>
              <a:rPr lang="en-US" sz="2000" dirty="0" err="1" smtClean="0"/>
              <a:t>Umboð</a:t>
            </a:r>
            <a:r>
              <a:rPr lang="en-US" sz="2000" dirty="0" smtClean="0"/>
              <a:t> </a:t>
            </a:r>
            <a:r>
              <a:rPr lang="en-US" sz="2000" dirty="0" err="1" smtClean="0"/>
              <a:t>fyri</a:t>
            </a:r>
            <a:r>
              <a:rPr lang="en-US" sz="2000" dirty="0" smtClean="0"/>
              <a:t> </a:t>
            </a:r>
            <a:r>
              <a:rPr lang="en-US" sz="2000" dirty="0" err="1" smtClean="0"/>
              <a:t>skúlastýri</a:t>
            </a:r>
            <a:r>
              <a:rPr lang="en-US" sz="2000" dirty="0" smtClean="0"/>
              <a:t>   </a:t>
            </a:r>
          </a:p>
          <a:p>
            <a:pPr lvl="2"/>
            <a:r>
              <a:rPr lang="en-US" sz="2000" dirty="0" err="1" smtClean="0"/>
              <a:t>Skúlaleiðslu</a:t>
            </a:r>
            <a:endParaRPr lang="en-US" sz="2000" dirty="0" smtClean="0"/>
          </a:p>
          <a:p>
            <a:pPr lvl="2"/>
            <a:r>
              <a:rPr lang="en-US" sz="2000" dirty="0" err="1" smtClean="0"/>
              <a:t>Lærari</a:t>
            </a:r>
            <a:endParaRPr lang="en-US" sz="2000" dirty="0" smtClean="0"/>
          </a:p>
          <a:p>
            <a:pPr lvl="2"/>
            <a:r>
              <a:rPr lang="en-US" sz="2000" dirty="0" err="1"/>
              <a:t>O</a:t>
            </a:r>
            <a:r>
              <a:rPr lang="en-US" sz="2000" dirty="0" err="1" smtClean="0"/>
              <a:t>nnur</a:t>
            </a:r>
            <a:endParaRPr lang="en-US" sz="2000" dirty="0" smtClean="0"/>
          </a:p>
          <a:p>
            <a:pPr marL="914400" lvl="2" indent="0">
              <a:buNone/>
            </a:pPr>
            <a:endParaRPr lang="en-US" sz="2000" dirty="0" smtClean="0">
              <a:solidFill>
                <a:schemeClr val="accent1"/>
              </a:solidFill>
            </a:endParaRPr>
          </a:p>
          <a:p>
            <a:pPr marL="457200" lvl="1" indent="0">
              <a:buNone/>
            </a:pPr>
            <a:endParaRPr lang="da-DK" dirty="0" smtClean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976" y="5804297"/>
            <a:ext cx="9180835" cy="8036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7530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RFF_knallert_0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976" y="1"/>
            <a:ext cx="9875520" cy="6858000"/>
          </a:xfrm>
          <a:prstGeom prst="rect">
            <a:avLst/>
          </a:prstGeom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98774" y="3960091"/>
            <a:ext cx="8229600" cy="184420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sz="2000" dirty="0" smtClean="0">
              <a:solidFill>
                <a:srgbClr val="4F81BD"/>
              </a:solidFill>
            </a:endParaRPr>
          </a:p>
          <a:p>
            <a:pPr marL="0" indent="0">
              <a:buNone/>
            </a:pPr>
            <a:r>
              <a:rPr lang="da-DK" sz="2800" dirty="0" smtClean="0">
                <a:solidFill>
                  <a:schemeClr val="bg1"/>
                </a:solidFill>
              </a:rPr>
              <a:t>At </a:t>
            </a:r>
            <a:r>
              <a:rPr lang="da-DK" sz="2800" dirty="0" err="1" smtClean="0">
                <a:solidFill>
                  <a:schemeClr val="bg1"/>
                </a:solidFill>
              </a:rPr>
              <a:t>skapa</a:t>
            </a:r>
            <a:r>
              <a:rPr lang="da-DK" sz="2800" dirty="0" smtClean="0">
                <a:solidFill>
                  <a:schemeClr val="bg1"/>
                </a:solidFill>
              </a:rPr>
              <a:t> </a:t>
            </a:r>
            <a:r>
              <a:rPr lang="da-DK" sz="2800" dirty="0" err="1">
                <a:solidFill>
                  <a:schemeClr val="bg1"/>
                </a:solidFill>
              </a:rPr>
              <a:t>bestu</a:t>
            </a:r>
            <a:r>
              <a:rPr lang="da-DK" sz="2800" dirty="0">
                <a:solidFill>
                  <a:schemeClr val="bg1"/>
                </a:solidFill>
              </a:rPr>
              <a:t> </a:t>
            </a:r>
            <a:r>
              <a:rPr lang="da-DK" sz="2800" dirty="0" err="1">
                <a:solidFill>
                  <a:schemeClr val="bg1"/>
                </a:solidFill>
              </a:rPr>
              <a:t>fortreytirnar</a:t>
            </a:r>
            <a:r>
              <a:rPr lang="da-DK" sz="2800" dirty="0">
                <a:solidFill>
                  <a:schemeClr val="bg1"/>
                </a:solidFill>
              </a:rPr>
              <a:t> </a:t>
            </a:r>
            <a:r>
              <a:rPr lang="da-DK" sz="2800" dirty="0" err="1">
                <a:solidFill>
                  <a:schemeClr val="bg1"/>
                </a:solidFill>
              </a:rPr>
              <a:t>fyri</a:t>
            </a:r>
            <a:r>
              <a:rPr lang="da-DK" sz="2800" dirty="0">
                <a:solidFill>
                  <a:schemeClr val="bg1"/>
                </a:solidFill>
              </a:rPr>
              <a:t>, at </a:t>
            </a:r>
            <a:r>
              <a:rPr lang="da-DK" sz="2800" dirty="0" err="1">
                <a:solidFill>
                  <a:schemeClr val="bg1"/>
                </a:solidFill>
              </a:rPr>
              <a:t>næmingar</a:t>
            </a:r>
            <a:r>
              <a:rPr lang="da-DK" sz="2800" dirty="0">
                <a:solidFill>
                  <a:schemeClr val="bg1"/>
                </a:solidFill>
              </a:rPr>
              <a:t>, </a:t>
            </a:r>
            <a:r>
              <a:rPr lang="da-DK" sz="2800" dirty="0" err="1">
                <a:solidFill>
                  <a:schemeClr val="bg1"/>
                </a:solidFill>
              </a:rPr>
              <a:t>foreldur</a:t>
            </a:r>
            <a:r>
              <a:rPr lang="da-DK" sz="2800" dirty="0">
                <a:solidFill>
                  <a:schemeClr val="bg1"/>
                </a:solidFill>
              </a:rPr>
              <a:t> og </a:t>
            </a:r>
            <a:r>
              <a:rPr lang="da-DK" sz="2800" dirty="0" err="1">
                <a:solidFill>
                  <a:schemeClr val="bg1"/>
                </a:solidFill>
              </a:rPr>
              <a:t>lærarar</a:t>
            </a:r>
            <a:r>
              <a:rPr lang="da-DK" sz="2800" dirty="0">
                <a:solidFill>
                  <a:schemeClr val="bg1"/>
                </a:solidFill>
              </a:rPr>
              <a:t> </a:t>
            </a:r>
            <a:r>
              <a:rPr lang="da-DK" sz="2800" dirty="0" err="1">
                <a:solidFill>
                  <a:schemeClr val="bg1"/>
                </a:solidFill>
              </a:rPr>
              <a:t>kunnu</a:t>
            </a:r>
            <a:r>
              <a:rPr lang="da-DK" sz="2800" dirty="0">
                <a:solidFill>
                  <a:schemeClr val="bg1"/>
                </a:solidFill>
              </a:rPr>
              <a:t> </a:t>
            </a:r>
            <a:r>
              <a:rPr lang="da-DK" sz="2800" dirty="0" err="1">
                <a:solidFill>
                  <a:schemeClr val="bg1"/>
                </a:solidFill>
              </a:rPr>
              <a:t>ferðast</a:t>
            </a:r>
            <a:r>
              <a:rPr lang="da-DK" sz="2800" dirty="0">
                <a:solidFill>
                  <a:schemeClr val="bg1"/>
                </a:solidFill>
              </a:rPr>
              <a:t> trygt </a:t>
            </a:r>
            <a:r>
              <a:rPr lang="da-DK" sz="2800" dirty="0" err="1">
                <a:solidFill>
                  <a:schemeClr val="bg1"/>
                </a:solidFill>
              </a:rPr>
              <a:t>kring</a:t>
            </a:r>
            <a:r>
              <a:rPr lang="da-DK" sz="2800" dirty="0">
                <a:solidFill>
                  <a:schemeClr val="bg1"/>
                </a:solidFill>
              </a:rPr>
              <a:t> </a:t>
            </a:r>
            <a:r>
              <a:rPr lang="da-DK" sz="2800" dirty="0" err="1">
                <a:solidFill>
                  <a:schemeClr val="bg1"/>
                </a:solidFill>
              </a:rPr>
              <a:t>skúlan</a:t>
            </a:r>
            <a:r>
              <a:rPr lang="da-DK" sz="2800" dirty="0">
                <a:solidFill>
                  <a:schemeClr val="bg1"/>
                </a:solidFill>
              </a:rPr>
              <a:t> og </a:t>
            </a:r>
            <a:r>
              <a:rPr lang="da-DK" sz="2800" dirty="0" err="1">
                <a:solidFill>
                  <a:schemeClr val="bg1"/>
                </a:solidFill>
              </a:rPr>
              <a:t>í</a:t>
            </a:r>
            <a:r>
              <a:rPr lang="da-DK" sz="2800" dirty="0">
                <a:solidFill>
                  <a:schemeClr val="bg1"/>
                </a:solidFill>
              </a:rPr>
              <a:t> </a:t>
            </a:r>
            <a:r>
              <a:rPr lang="da-DK" sz="2800" dirty="0" err="1" smtClean="0">
                <a:solidFill>
                  <a:schemeClr val="bg1"/>
                </a:solidFill>
              </a:rPr>
              <a:t>skúlahøpi</a:t>
            </a:r>
            <a:r>
              <a:rPr lang="da-DK" sz="2800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endParaRPr lang="da-DK" sz="2800" dirty="0" smtClean="0">
              <a:solidFill>
                <a:schemeClr val="accent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a-DK" dirty="0" smtClean="0">
                <a:solidFill>
                  <a:schemeClr val="tx2"/>
                </a:solidFill>
              </a:rPr>
              <a:t>YVIRSKIPAÐ MÁL</a:t>
            </a:r>
            <a:endParaRPr lang="da-DK" dirty="0">
              <a:solidFill>
                <a:schemeClr val="tx2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976" y="5804297"/>
            <a:ext cx="9180835" cy="8036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3770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6148" y="2871072"/>
            <a:ext cx="4407852" cy="2933225"/>
          </a:xfrm>
          <a:prstGeom prst="rect">
            <a:avLst/>
          </a:prstGeom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976" y="5804297"/>
            <a:ext cx="9180835" cy="8036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064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sz="2600" dirty="0" err="1"/>
              <a:t>Greina</a:t>
            </a:r>
            <a:r>
              <a:rPr lang="da-DK" sz="2600" dirty="0"/>
              <a:t> og </a:t>
            </a:r>
            <a:r>
              <a:rPr lang="da-DK" sz="2600" dirty="0" err="1"/>
              <a:t>yvirlit</a:t>
            </a:r>
            <a:endParaRPr lang="da-DK" sz="2600" dirty="0"/>
          </a:p>
          <a:p>
            <a:pPr lvl="1"/>
            <a:r>
              <a:rPr lang="da-DK" sz="2000" dirty="0" err="1"/>
              <a:t>Hvat</a:t>
            </a:r>
            <a:r>
              <a:rPr lang="da-DK" sz="2000" dirty="0"/>
              <a:t> er </a:t>
            </a:r>
            <a:r>
              <a:rPr lang="da-DK" sz="2000" dirty="0" err="1"/>
              <a:t>áður</a:t>
            </a:r>
            <a:r>
              <a:rPr lang="da-DK" sz="2000" dirty="0"/>
              <a:t> </a:t>
            </a:r>
            <a:r>
              <a:rPr lang="da-DK" sz="2000" dirty="0" err="1" smtClean="0"/>
              <a:t>gjørt</a:t>
            </a:r>
            <a:r>
              <a:rPr lang="da-DK" sz="2000" dirty="0" smtClean="0"/>
              <a:t>?</a:t>
            </a:r>
          </a:p>
          <a:p>
            <a:pPr lvl="1"/>
            <a:r>
              <a:rPr lang="da-DK" sz="2000" dirty="0" err="1" smtClean="0"/>
              <a:t>Hvat</a:t>
            </a:r>
            <a:r>
              <a:rPr lang="da-DK" sz="2000" dirty="0" smtClean="0"/>
              <a:t> </a:t>
            </a:r>
            <a:r>
              <a:rPr lang="da-DK" sz="2000" dirty="0" err="1"/>
              <a:t>gongur</a:t>
            </a:r>
            <a:r>
              <a:rPr lang="da-DK" sz="2000" dirty="0"/>
              <a:t> </a:t>
            </a:r>
            <a:r>
              <a:rPr lang="da-DK" sz="2000" dirty="0" err="1"/>
              <a:t>væl</a:t>
            </a:r>
            <a:r>
              <a:rPr lang="da-DK" sz="2000" dirty="0"/>
              <a:t>, og </a:t>
            </a:r>
            <a:r>
              <a:rPr lang="da-DK" sz="2000" dirty="0" err="1" smtClean="0"/>
              <a:t>hvar</a:t>
            </a:r>
            <a:r>
              <a:rPr lang="da-DK" sz="2000" dirty="0" smtClean="0"/>
              <a:t> </a:t>
            </a:r>
            <a:r>
              <a:rPr lang="da-DK" sz="2000" dirty="0" err="1" smtClean="0"/>
              <a:t>vanta</a:t>
            </a:r>
            <a:r>
              <a:rPr lang="da-DK" sz="2000" dirty="0" smtClean="0"/>
              <a:t> </a:t>
            </a:r>
            <a:r>
              <a:rPr lang="da-DK" sz="2000" dirty="0" err="1" smtClean="0"/>
              <a:t>ábøtur</a:t>
            </a:r>
            <a:r>
              <a:rPr lang="da-DK" sz="2000" dirty="0" smtClean="0"/>
              <a:t>?</a:t>
            </a:r>
          </a:p>
          <a:p>
            <a:pPr marL="0" indent="0">
              <a:buNone/>
            </a:pPr>
            <a:r>
              <a:rPr lang="da-DK" sz="2600" dirty="0" err="1"/>
              <a:t>Mál</a:t>
            </a:r>
            <a:endParaRPr lang="da-DK" sz="2600" dirty="0"/>
          </a:p>
          <a:p>
            <a:pPr lvl="1"/>
            <a:r>
              <a:rPr lang="da-DK" sz="2000" dirty="0" smtClean="0"/>
              <a:t>Set </a:t>
            </a:r>
            <a:r>
              <a:rPr lang="da-DK" sz="2000" dirty="0" err="1" smtClean="0"/>
              <a:t>yvirskipað</a:t>
            </a:r>
            <a:r>
              <a:rPr lang="da-DK" sz="2000" dirty="0" smtClean="0"/>
              <a:t> </a:t>
            </a:r>
            <a:r>
              <a:rPr lang="da-DK" sz="2000" dirty="0" err="1"/>
              <a:t>mál</a:t>
            </a:r>
            <a:r>
              <a:rPr lang="da-DK" sz="2000" dirty="0"/>
              <a:t> </a:t>
            </a:r>
          </a:p>
          <a:p>
            <a:pPr lvl="1"/>
            <a:r>
              <a:rPr lang="da-DK" sz="2000" dirty="0" smtClean="0"/>
              <a:t>Set </a:t>
            </a:r>
            <a:r>
              <a:rPr lang="da-DK" sz="2000" dirty="0" err="1"/>
              <a:t>lutmál</a:t>
            </a:r>
            <a:endParaRPr lang="da-DK" sz="2000" dirty="0"/>
          </a:p>
          <a:p>
            <a:pPr lvl="1"/>
            <a:r>
              <a:rPr lang="da-DK" sz="2000" dirty="0" err="1"/>
              <a:t>Ikki</a:t>
            </a:r>
            <a:r>
              <a:rPr lang="da-DK" sz="2000" dirty="0"/>
              <a:t> </a:t>
            </a:r>
            <a:r>
              <a:rPr lang="da-DK" sz="2000" dirty="0" err="1"/>
              <a:t>gera</a:t>
            </a:r>
            <a:r>
              <a:rPr lang="da-DK" sz="2000" dirty="0"/>
              <a:t> </a:t>
            </a:r>
            <a:r>
              <a:rPr lang="da-DK" sz="2000" dirty="0" err="1"/>
              <a:t>arbeiðið</a:t>
            </a:r>
            <a:r>
              <a:rPr lang="da-DK" sz="2000" dirty="0"/>
              <a:t> </a:t>
            </a:r>
            <a:r>
              <a:rPr lang="da-DK" sz="2000" dirty="0" err="1"/>
              <a:t>ov</a:t>
            </a:r>
            <a:r>
              <a:rPr lang="da-DK" sz="2000" dirty="0"/>
              <a:t> </a:t>
            </a:r>
            <a:r>
              <a:rPr lang="da-DK" sz="2000" dirty="0" err="1"/>
              <a:t>umfatandi</a:t>
            </a:r>
            <a:endParaRPr lang="da-DK" sz="2000" dirty="0"/>
          </a:p>
          <a:p>
            <a:pPr marL="0" indent="0">
              <a:buNone/>
            </a:pPr>
            <a:r>
              <a:rPr lang="da-DK" sz="2600" dirty="0" err="1"/>
              <a:t>Raðfesting</a:t>
            </a:r>
            <a:endParaRPr lang="da-DK" sz="2600" dirty="0"/>
          </a:p>
          <a:p>
            <a:pPr lvl="1"/>
            <a:r>
              <a:rPr lang="da-DK" sz="2000" dirty="0" err="1"/>
              <a:t>Raðfestingar</a:t>
            </a:r>
            <a:endParaRPr lang="da-DK" sz="2000" dirty="0"/>
          </a:p>
          <a:p>
            <a:pPr lvl="1"/>
            <a:r>
              <a:rPr lang="da-DK" sz="2000" dirty="0" err="1" smtClean="0"/>
              <a:t>Tíðarætlan</a:t>
            </a:r>
            <a:endParaRPr lang="da-DK" sz="2000" dirty="0"/>
          </a:p>
          <a:p>
            <a:pPr marL="0" indent="0">
              <a:buNone/>
            </a:pPr>
            <a:endParaRPr lang="da-DK" sz="2000" dirty="0" smtClean="0"/>
          </a:p>
          <a:p>
            <a:pPr marL="0" indent="0">
              <a:buNone/>
            </a:pPr>
            <a:r>
              <a:rPr lang="da-DK" sz="2600" dirty="0"/>
              <a:t>Fest </a:t>
            </a:r>
            <a:r>
              <a:rPr lang="da-DK" sz="2600" dirty="0" err="1"/>
              <a:t>ferðslupolitikkin</a:t>
            </a:r>
            <a:r>
              <a:rPr lang="da-DK" sz="2600" dirty="0"/>
              <a:t> á </a:t>
            </a:r>
            <a:r>
              <a:rPr lang="da-DK" sz="2600" dirty="0" err="1"/>
              <a:t>blað</a:t>
            </a:r>
            <a:endParaRPr lang="da-DK" sz="2600" dirty="0"/>
          </a:p>
          <a:p>
            <a:pPr marL="0" indent="0">
              <a:buNone/>
            </a:pPr>
            <a:endParaRPr lang="da-DK" sz="2000" dirty="0" smtClean="0"/>
          </a:p>
          <a:p>
            <a:pPr marL="0" indent="0">
              <a:buNone/>
            </a:pPr>
            <a:r>
              <a:rPr lang="da-DK" sz="2600" dirty="0" smtClean="0"/>
              <a:t>Set </a:t>
            </a:r>
            <a:r>
              <a:rPr lang="da-DK" sz="2600" dirty="0" err="1" smtClean="0"/>
              <a:t>ferðslupolitikkin</a:t>
            </a:r>
            <a:r>
              <a:rPr lang="da-DK" sz="2600" dirty="0" smtClean="0"/>
              <a:t> í </a:t>
            </a:r>
            <a:r>
              <a:rPr lang="da-DK" sz="2600" dirty="0" err="1" smtClean="0"/>
              <a:t>verk</a:t>
            </a:r>
            <a:endParaRPr lang="da-DK" sz="2600" dirty="0" smtClean="0"/>
          </a:p>
          <a:p>
            <a:pPr lvl="1"/>
            <a:endParaRPr lang="da-DK" sz="2000" dirty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a-DK" dirty="0" smtClean="0">
                <a:solidFill>
                  <a:srgbClr val="000000"/>
                </a:solidFill>
              </a:rPr>
              <a:t>YVIRLIT YVIR TILGONGDINA</a:t>
            </a:r>
            <a:endParaRPr lang="da-D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5617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da-DK" sz="3600" dirty="0" smtClean="0">
                <a:solidFill>
                  <a:schemeClr val="tx2"/>
                </a:solidFill>
              </a:rPr>
              <a:t>YVIRSKIPAÐ MÁL</a:t>
            </a:r>
            <a:br>
              <a:rPr lang="da-DK" sz="3600" dirty="0" smtClean="0">
                <a:solidFill>
                  <a:schemeClr val="tx2"/>
                </a:solidFill>
              </a:rPr>
            </a:br>
            <a:r>
              <a:rPr lang="da-DK" sz="3600" dirty="0" smtClean="0">
                <a:solidFill>
                  <a:srgbClr val="1F497D"/>
                </a:solidFill>
              </a:rPr>
              <a:t>ROYNDARVERKÆTLAN </a:t>
            </a:r>
            <a:r>
              <a:rPr lang="da-DK" sz="3600" dirty="0">
                <a:solidFill>
                  <a:srgbClr val="1F497D"/>
                </a:solidFill>
              </a:rPr>
              <a:t>LØGMANNABREYT</a:t>
            </a:r>
            <a:r>
              <a:rPr lang="da-DK" sz="3600" dirty="0" smtClean="0">
                <a:solidFill>
                  <a:srgbClr val="1F497D"/>
                </a:solidFill>
              </a:rPr>
              <a:t> </a:t>
            </a:r>
            <a:endParaRPr lang="da-DK" sz="3600" dirty="0">
              <a:solidFill>
                <a:schemeClr val="tx2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98774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sz="2000" dirty="0" smtClean="0">
              <a:solidFill>
                <a:srgbClr val="4F81BD"/>
              </a:solidFill>
            </a:endParaRPr>
          </a:p>
          <a:p>
            <a:pPr marL="0" indent="0">
              <a:buNone/>
            </a:pPr>
            <a:r>
              <a:rPr lang="da-DK" sz="2800" dirty="0" smtClean="0"/>
              <a:t>At </a:t>
            </a:r>
            <a:r>
              <a:rPr lang="da-DK" sz="2800" dirty="0" err="1" smtClean="0"/>
              <a:t>skapa</a:t>
            </a:r>
            <a:r>
              <a:rPr lang="da-DK" sz="2800" dirty="0" smtClean="0"/>
              <a:t> </a:t>
            </a:r>
            <a:r>
              <a:rPr lang="da-DK" sz="2800" dirty="0" err="1"/>
              <a:t>bestu</a:t>
            </a:r>
            <a:r>
              <a:rPr lang="da-DK" sz="2800" dirty="0"/>
              <a:t> </a:t>
            </a:r>
            <a:r>
              <a:rPr lang="da-DK" sz="2800" dirty="0" err="1"/>
              <a:t>fortreytirnar</a:t>
            </a:r>
            <a:r>
              <a:rPr lang="da-DK" sz="2800" dirty="0"/>
              <a:t> </a:t>
            </a:r>
            <a:r>
              <a:rPr lang="da-DK" sz="2800" dirty="0" err="1"/>
              <a:t>fyri</a:t>
            </a:r>
            <a:r>
              <a:rPr lang="da-DK" sz="2800" dirty="0"/>
              <a:t>, at </a:t>
            </a:r>
            <a:r>
              <a:rPr lang="da-DK" sz="2800" dirty="0" err="1"/>
              <a:t>næmingar</a:t>
            </a:r>
            <a:r>
              <a:rPr lang="da-DK" sz="2800" dirty="0"/>
              <a:t>, </a:t>
            </a:r>
            <a:r>
              <a:rPr lang="da-DK" sz="2800" dirty="0" err="1"/>
              <a:t>foreldur</a:t>
            </a:r>
            <a:r>
              <a:rPr lang="da-DK" sz="2800" dirty="0"/>
              <a:t> og </a:t>
            </a:r>
            <a:r>
              <a:rPr lang="da-DK" sz="2800" dirty="0" err="1"/>
              <a:t>lærarar</a:t>
            </a:r>
            <a:r>
              <a:rPr lang="da-DK" sz="2800" dirty="0"/>
              <a:t> </a:t>
            </a:r>
            <a:r>
              <a:rPr lang="da-DK" sz="2800" dirty="0" err="1"/>
              <a:t>kunnu</a:t>
            </a:r>
            <a:r>
              <a:rPr lang="da-DK" sz="2800" dirty="0"/>
              <a:t> </a:t>
            </a:r>
            <a:r>
              <a:rPr lang="da-DK" sz="2800" dirty="0" err="1"/>
              <a:t>ferðast</a:t>
            </a:r>
            <a:r>
              <a:rPr lang="da-DK" sz="2800" dirty="0"/>
              <a:t> trygt </a:t>
            </a:r>
            <a:r>
              <a:rPr lang="da-DK" sz="2800" dirty="0" err="1"/>
              <a:t>kring</a:t>
            </a:r>
            <a:r>
              <a:rPr lang="da-DK" sz="2800" dirty="0"/>
              <a:t> </a:t>
            </a:r>
            <a:r>
              <a:rPr lang="da-DK" sz="2800" dirty="0" err="1"/>
              <a:t>skúlan</a:t>
            </a:r>
            <a:r>
              <a:rPr lang="da-DK" sz="2800" dirty="0"/>
              <a:t> og </a:t>
            </a:r>
            <a:r>
              <a:rPr lang="da-DK" sz="2800" dirty="0" err="1"/>
              <a:t>í</a:t>
            </a:r>
            <a:r>
              <a:rPr lang="da-DK" sz="2800" dirty="0"/>
              <a:t> </a:t>
            </a:r>
            <a:r>
              <a:rPr lang="da-DK" sz="2800" dirty="0" err="1"/>
              <a:t>skúla</a:t>
            </a:r>
            <a:r>
              <a:rPr lang="da-DK" sz="2800" dirty="0"/>
              <a:t> </a:t>
            </a:r>
            <a:r>
              <a:rPr lang="da-DK" sz="2800" dirty="0" err="1"/>
              <a:t>høpi</a:t>
            </a:r>
            <a:r>
              <a:rPr lang="da-DK" sz="2800" dirty="0"/>
              <a:t> </a:t>
            </a:r>
            <a:endParaRPr lang="da-DK" sz="2800" dirty="0" smtClean="0"/>
          </a:p>
          <a:p>
            <a:pPr marL="0" indent="0">
              <a:buNone/>
            </a:pPr>
            <a:endParaRPr lang="da-DK" sz="2800" dirty="0" smtClean="0">
              <a:solidFill>
                <a:schemeClr val="accent1"/>
              </a:solidFill>
            </a:endParaRPr>
          </a:p>
        </p:txBody>
      </p:sp>
      <p:pic>
        <p:nvPicPr>
          <p:cNvPr id="6" name="Billede 5" descr="RFFSúk_14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28006" t="-26491" r="-3295" b="-26491"/>
          <a:stretch/>
        </p:blipFill>
        <p:spPr>
          <a:xfrm>
            <a:off x="5327401" y="4044379"/>
            <a:ext cx="2869200" cy="2081784"/>
          </a:xfrm>
          <a:prstGeom prst="rect">
            <a:avLst/>
          </a:prstGeom>
        </p:spPr>
      </p:pic>
      <p:pic>
        <p:nvPicPr>
          <p:cNvPr id="7" name="Billede 6" descr="RFFSúk_03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15982" t="-6916" r="-20548" b="-6916"/>
          <a:stretch/>
        </p:blipFill>
        <p:spPr>
          <a:xfrm>
            <a:off x="1363723" y="4044379"/>
            <a:ext cx="3229200" cy="2081784"/>
          </a:xfrm>
          <a:prstGeom prst="rect">
            <a:avLst/>
          </a:prstGeom>
        </p:spPr>
      </p:pic>
      <p:pic>
        <p:nvPicPr>
          <p:cNvPr id="8" name="Billede 7" descr="RFF_608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3743" t="-41" r="-3743" b="3755"/>
          <a:stretch/>
        </p:blipFill>
        <p:spPr>
          <a:xfrm>
            <a:off x="3944393" y="3328963"/>
            <a:ext cx="2081784" cy="2797200"/>
          </a:xfrm>
          <a:prstGeom prst="rect">
            <a:avLst/>
          </a:prstGeom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8976" y="5804297"/>
            <a:ext cx="9180835" cy="8036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0475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RFFSúk_03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-36835" y="0"/>
            <a:ext cx="9834808" cy="6559740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-36835" y="1147994"/>
            <a:ext cx="845037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da-DK" sz="2400" dirty="0" err="1" smtClean="0">
                <a:solidFill>
                  <a:srgbClr val="FFFFFF"/>
                </a:solidFill>
              </a:rPr>
              <a:t>Mál</a:t>
            </a:r>
            <a:r>
              <a:rPr lang="da-DK" sz="2400" dirty="0" smtClean="0">
                <a:solidFill>
                  <a:srgbClr val="FFFFFF"/>
                </a:solidFill>
              </a:rPr>
              <a:t>: at </a:t>
            </a:r>
            <a:r>
              <a:rPr lang="da-DK" sz="2400" dirty="0" err="1" smtClean="0">
                <a:solidFill>
                  <a:srgbClr val="FFFFFF"/>
                </a:solidFill>
              </a:rPr>
              <a:t>gera</a:t>
            </a:r>
            <a:r>
              <a:rPr lang="da-DK" sz="2400" dirty="0" smtClean="0">
                <a:solidFill>
                  <a:srgbClr val="FFFFFF"/>
                </a:solidFill>
              </a:rPr>
              <a:t> </a:t>
            </a:r>
            <a:r>
              <a:rPr lang="da-DK" sz="2400" dirty="0" err="1" smtClean="0">
                <a:solidFill>
                  <a:srgbClr val="FFFFFF"/>
                </a:solidFill>
              </a:rPr>
              <a:t>leiðreglur</a:t>
            </a:r>
            <a:r>
              <a:rPr lang="da-DK" sz="2400" dirty="0" smtClean="0">
                <a:solidFill>
                  <a:srgbClr val="FFFFFF"/>
                </a:solidFill>
              </a:rPr>
              <a:t> </a:t>
            </a:r>
            <a:r>
              <a:rPr lang="da-DK" sz="2400" dirty="0" err="1" smtClean="0">
                <a:solidFill>
                  <a:srgbClr val="FFFFFF"/>
                </a:solidFill>
              </a:rPr>
              <a:t>fyri</a:t>
            </a:r>
            <a:r>
              <a:rPr lang="da-DK" sz="2400" dirty="0">
                <a:solidFill>
                  <a:srgbClr val="FFFFFF"/>
                </a:solidFill>
              </a:rPr>
              <a:t>,</a:t>
            </a:r>
            <a:r>
              <a:rPr lang="da-DK" sz="2400" dirty="0" smtClean="0">
                <a:solidFill>
                  <a:srgbClr val="FFFFFF"/>
                </a:solidFill>
              </a:rPr>
              <a:t> </a:t>
            </a:r>
            <a:r>
              <a:rPr lang="da-DK" sz="2400" dirty="0" err="1" smtClean="0">
                <a:solidFill>
                  <a:srgbClr val="FFFFFF"/>
                </a:solidFill>
              </a:rPr>
              <a:t>hvussu</a:t>
            </a:r>
            <a:r>
              <a:rPr lang="da-DK" sz="2400" dirty="0" smtClean="0">
                <a:solidFill>
                  <a:srgbClr val="FFFFFF"/>
                </a:solidFill>
              </a:rPr>
              <a:t> </a:t>
            </a:r>
            <a:r>
              <a:rPr lang="da-DK" sz="2400" dirty="0" err="1" smtClean="0">
                <a:solidFill>
                  <a:srgbClr val="FFFFFF"/>
                </a:solidFill>
              </a:rPr>
              <a:t>tey</a:t>
            </a:r>
            <a:r>
              <a:rPr lang="da-DK" sz="2400" dirty="0" smtClean="0">
                <a:solidFill>
                  <a:srgbClr val="FFFFFF"/>
                </a:solidFill>
              </a:rPr>
              <a:t> </a:t>
            </a:r>
            <a:r>
              <a:rPr lang="da-DK" sz="2400" dirty="0" err="1" smtClean="0">
                <a:solidFill>
                  <a:srgbClr val="FFFFFF"/>
                </a:solidFill>
              </a:rPr>
              <a:t>ferðast</a:t>
            </a:r>
            <a:r>
              <a:rPr lang="da-DK" sz="2400" dirty="0" smtClean="0">
                <a:solidFill>
                  <a:srgbClr val="FFFFFF"/>
                </a:solidFill>
              </a:rPr>
              <a:t> </a:t>
            </a:r>
            <a:r>
              <a:rPr lang="da-DK" sz="2400" dirty="0" err="1" smtClean="0">
                <a:solidFill>
                  <a:srgbClr val="FFFFFF"/>
                </a:solidFill>
              </a:rPr>
              <a:t>kring</a:t>
            </a:r>
            <a:r>
              <a:rPr lang="da-DK" sz="2400" dirty="0" smtClean="0">
                <a:solidFill>
                  <a:srgbClr val="FFFFFF"/>
                </a:solidFill>
              </a:rPr>
              <a:t> </a:t>
            </a:r>
            <a:r>
              <a:rPr lang="da-DK" sz="2400" dirty="0" err="1" smtClean="0">
                <a:solidFill>
                  <a:srgbClr val="FFFFFF"/>
                </a:solidFill>
              </a:rPr>
              <a:t>skúlan</a:t>
            </a:r>
            <a:r>
              <a:rPr lang="da-DK" sz="2400" dirty="0" smtClean="0">
                <a:solidFill>
                  <a:srgbClr val="FFFFFF"/>
                </a:solidFill>
              </a:rPr>
              <a:t> og </a:t>
            </a:r>
            <a:r>
              <a:rPr lang="da-DK" sz="2400" dirty="0" err="1" smtClean="0">
                <a:solidFill>
                  <a:srgbClr val="FFFFFF"/>
                </a:solidFill>
              </a:rPr>
              <a:t>í</a:t>
            </a:r>
            <a:r>
              <a:rPr lang="da-DK" sz="2400" dirty="0" smtClean="0">
                <a:solidFill>
                  <a:srgbClr val="FFFFFF"/>
                </a:solidFill>
              </a:rPr>
              <a:t> </a:t>
            </a:r>
            <a:r>
              <a:rPr lang="da-DK" sz="2400" dirty="0" err="1" smtClean="0">
                <a:solidFill>
                  <a:srgbClr val="FFFFFF"/>
                </a:solidFill>
              </a:rPr>
              <a:t>skúlahøpi</a:t>
            </a:r>
            <a:endParaRPr lang="da-DK" sz="2400" dirty="0" smtClean="0">
              <a:solidFill>
                <a:srgbClr val="FFFFFF"/>
              </a:solidFill>
            </a:endParaRPr>
          </a:p>
          <a:p>
            <a:pPr lvl="1"/>
            <a:r>
              <a:rPr lang="da-DK" sz="2400" dirty="0" smtClean="0">
                <a:solidFill>
                  <a:srgbClr val="FFFFFF"/>
                </a:solidFill>
              </a:rPr>
              <a:t> - </a:t>
            </a:r>
            <a:r>
              <a:rPr lang="da-DK" sz="2400" dirty="0" err="1" smtClean="0">
                <a:solidFill>
                  <a:srgbClr val="FFFFFF"/>
                </a:solidFill>
              </a:rPr>
              <a:t>endamál</a:t>
            </a:r>
            <a:r>
              <a:rPr lang="da-DK" sz="2400" dirty="0" smtClean="0">
                <a:solidFill>
                  <a:srgbClr val="FFFFFF"/>
                </a:solidFill>
              </a:rPr>
              <a:t> </a:t>
            </a:r>
            <a:r>
              <a:rPr lang="da-DK" sz="2400" dirty="0" err="1" smtClean="0">
                <a:solidFill>
                  <a:srgbClr val="FFFFFF"/>
                </a:solidFill>
              </a:rPr>
              <a:t>minni</a:t>
            </a:r>
            <a:r>
              <a:rPr lang="da-DK" sz="2400" dirty="0" smtClean="0">
                <a:solidFill>
                  <a:srgbClr val="FFFFFF"/>
                </a:solidFill>
              </a:rPr>
              <a:t> </a:t>
            </a:r>
            <a:r>
              <a:rPr lang="da-DK" sz="2400" dirty="0" err="1">
                <a:solidFill>
                  <a:srgbClr val="FFFFFF"/>
                </a:solidFill>
              </a:rPr>
              <a:t>morgunruðuleiki</a:t>
            </a:r>
            <a:endParaRPr lang="da-DK" sz="2400" dirty="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3356"/>
          </a:xfrm>
        </p:spPr>
        <p:txBody>
          <a:bodyPr>
            <a:normAutofit/>
          </a:bodyPr>
          <a:lstStyle/>
          <a:p>
            <a:pPr algn="l"/>
            <a:r>
              <a:rPr lang="da-DK" sz="4000" dirty="0" smtClean="0">
                <a:solidFill>
                  <a:srgbClr val="FFFFFF"/>
                </a:solidFill>
              </a:rPr>
              <a:t>ÁVEGIS </a:t>
            </a:r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616200"/>
            <a:ext cx="7956335" cy="3544300"/>
          </a:xfrm>
        </p:spPr>
        <p:txBody>
          <a:bodyPr>
            <a:noAutofit/>
          </a:bodyPr>
          <a:lstStyle/>
          <a:p>
            <a:pPr marL="400050" lvl="1" indent="0">
              <a:buNone/>
            </a:pPr>
            <a:r>
              <a:rPr lang="da-DK" sz="1600" b="1" dirty="0" err="1" smtClean="0">
                <a:solidFill>
                  <a:srgbClr val="FFFFFF"/>
                </a:solidFill>
              </a:rPr>
              <a:t>Skúlin</a:t>
            </a:r>
            <a:r>
              <a:rPr lang="da-DK" sz="1600" b="1" dirty="0" smtClean="0">
                <a:solidFill>
                  <a:srgbClr val="FFFFFF"/>
                </a:solidFill>
              </a:rPr>
              <a:t> </a:t>
            </a:r>
            <a:r>
              <a:rPr lang="da-DK" sz="1600" b="1" dirty="0" err="1">
                <a:solidFill>
                  <a:srgbClr val="FFFFFF"/>
                </a:solidFill>
              </a:rPr>
              <a:t>mælir</a:t>
            </a:r>
            <a:r>
              <a:rPr lang="da-DK" sz="1600" b="1" dirty="0">
                <a:solidFill>
                  <a:srgbClr val="FFFFFF"/>
                </a:solidFill>
              </a:rPr>
              <a:t> til, </a:t>
            </a:r>
            <a:r>
              <a:rPr lang="da-DK" sz="1600" b="1" dirty="0" smtClean="0">
                <a:solidFill>
                  <a:srgbClr val="FFFFFF"/>
                </a:solidFill>
              </a:rPr>
              <a:t>at </a:t>
            </a:r>
            <a:r>
              <a:rPr lang="da-DK" sz="1600" b="1" dirty="0" err="1" smtClean="0">
                <a:solidFill>
                  <a:srgbClr val="FFFFFF"/>
                </a:solidFill>
              </a:rPr>
              <a:t>næmingarnir</a:t>
            </a:r>
            <a:r>
              <a:rPr lang="da-DK" sz="1600" b="1" dirty="0" smtClean="0">
                <a:solidFill>
                  <a:srgbClr val="FFFFFF"/>
                </a:solidFill>
              </a:rPr>
              <a:t> í </a:t>
            </a:r>
            <a:r>
              <a:rPr lang="da-DK" sz="1600" b="1" dirty="0">
                <a:solidFill>
                  <a:srgbClr val="FFFFFF"/>
                </a:solidFill>
              </a:rPr>
              <a:t>mest </a:t>
            </a:r>
            <a:r>
              <a:rPr lang="da-DK" sz="1600" b="1" dirty="0" err="1">
                <a:solidFill>
                  <a:srgbClr val="FFFFFF"/>
                </a:solidFill>
              </a:rPr>
              <a:t>møguligan</a:t>
            </a:r>
            <a:r>
              <a:rPr lang="da-DK" sz="1600" b="1" dirty="0">
                <a:solidFill>
                  <a:srgbClr val="FFFFFF"/>
                </a:solidFill>
              </a:rPr>
              <a:t> </a:t>
            </a:r>
            <a:r>
              <a:rPr lang="da-DK" sz="1600" b="1" dirty="0" err="1">
                <a:solidFill>
                  <a:srgbClr val="FFFFFF"/>
                </a:solidFill>
              </a:rPr>
              <a:t>mun</a:t>
            </a:r>
            <a:r>
              <a:rPr lang="da-DK" sz="1600" b="1" dirty="0">
                <a:solidFill>
                  <a:srgbClr val="FFFFFF"/>
                </a:solidFill>
              </a:rPr>
              <a:t> </a:t>
            </a:r>
            <a:r>
              <a:rPr lang="da-DK" sz="1600" b="1" dirty="0" err="1">
                <a:solidFill>
                  <a:srgbClr val="FFFFFF"/>
                </a:solidFill>
              </a:rPr>
              <a:t>ganga</a:t>
            </a:r>
            <a:r>
              <a:rPr lang="da-DK" sz="1600" b="1" dirty="0">
                <a:solidFill>
                  <a:srgbClr val="FFFFFF"/>
                </a:solidFill>
              </a:rPr>
              <a:t> og </a:t>
            </a:r>
            <a:r>
              <a:rPr lang="da-DK" sz="1600" b="1" dirty="0" err="1">
                <a:solidFill>
                  <a:srgbClr val="FFFFFF"/>
                </a:solidFill>
              </a:rPr>
              <a:t>súkkla</a:t>
            </a:r>
            <a:r>
              <a:rPr lang="da-DK" sz="1600" b="1" dirty="0">
                <a:solidFill>
                  <a:srgbClr val="FFFFFF"/>
                </a:solidFill>
              </a:rPr>
              <a:t> í </a:t>
            </a:r>
            <a:r>
              <a:rPr lang="da-DK" sz="1600" b="1" dirty="0" err="1">
                <a:solidFill>
                  <a:srgbClr val="FFFFFF"/>
                </a:solidFill>
              </a:rPr>
              <a:t>skúla</a:t>
            </a:r>
            <a:r>
              <a:rPr lang="da-DK" sz="1600" b="1" dirty="0">
                <a:solidFill>
                  <a:srgbClr val="FFFFFF"/>
                </a:solidFill>
              </a:rPr>
              <a:t>.</a:t>
            </a:r>
            <a:r>
              <a:rPr lang="da-DK" sz="1600" b="1" dirty="0" smtClean="0">
                <a:solidFill>
                  <a:srgbClr val="FFFFFF"/>
                </a:solidFill>
              </a:rPr>
              <a:t> </a:t>
            </a:r>
          </a:p>
          <a:p>
            <a:pPr marL="400050" lvl="1" indent="0">
              <a:buNone/>
            </a:pPr>
            <a:r>
              <a:rPr lang="da-DK" sz="1600" b="1" dirty="0" err="1" smtClean="0">
                <a:solidFill>
                  <a:srgbClr val="FFFFFF"/>
                </a:solidFill>
              </a:rPr>
              <a:t>Gott</a:t>
            </a:r>
            <a:r>
              <a:rPr lang="da-DK" sz="1600" b="1" dirty="0" smtClean="0">
                <a:solidFill>
                  <a:srgbClr val="FFFFFF"/>
                </a:solidFill>
              </a:rPr>
              <a:t> </a:t>
            </a:r>
            <a:r>
              <a:rPr lang="da-DK" sz="1600" b="1" dirty="0" err="1" smtClean="0">
                <a:solidFill>
                  <a:srgbClr val="FFFFFF"/>
                </a:solidFill>
              </a:rPr>
              <a:t>fyri</a:t>
            </a:r>
            <a:r>
              <a:rPr lang="da-DK" sz="1600" b="1" dirty="0" smtClean="0">
                <a:solidFill>
                  <a:srgbClr val="FFFFFF"/>
                </a:solidFill>
              </a:rPr>
              <a:t> </a:t>
            </a:r>
            <a:r>
              <a:rPr lang="da-DK" sz="1600" b="1" dirty="0" err="1" smtClean="0">
                <a:solidFill>
                  <a:srgbClr val="FFFFFF"/>
                </a:solidFill>
              </a:rPr>
              <a:t>næmingarnar</a:t>
            </a:r>
            <a:r>
              <a:rPr lang="da-DK" sz="1600" b="1" dirty="0" smtClean="0">
                <a:solidFill>
                  <a:srgbClr val="FFFFFF"/>
                </a:solidFill>
              </a:rPr>
              <a:t> og </a:t>
            </a:r>
            <a:r>
              <a:rPr lang="da-DK" sz="1600" b="1" dirty="0" err="1">
                <a:solidFill>
                  <a:srgbClr val="FFFFFF"/>
                </a:solidFill>
              </a:rPr>
              <a:t>minkar</a:t>
            </a:r>
            <a:r>
              <a:rPr lang="da-DK" sz="1600" b="1" dirty="0">
                <a:solidFill>
                  <a:srgbClr val="FFFFFF"/>
                </a:solidFill>
              </a:rPr>
              <a:t> </a:t>
            </a:r>
            <a:r>
              <a:rPr lang="da-DK" sz="1600" b="1" dirty="0" err="1">
                <a:solidFill>
                  <a:srgbClr val="FFFFFF"/>
                </a:solidFill>
              </a:rPr>
              <a:t>um</a:t>
            </a:r>
            <a:r>
              <a:rPr lang="da-DK" sz="1600" b="1" dirty="0">
                <a:solidFill>
                  <a:srgbClr val="FFFFFF"/>
                </a:solidFill>
              </a:rPr>
              <a:t> </a:t>
            </a:r>
            <a:r>
              <a:rPr lang="da-DK" sz="1600" b="1" dirty="0" err="1">
                <a:solidFill>
                  <a:srgbClr val="FFFFFF"/>
                </a:solidFill>
              </a:rPr>
              <a:t>ferðsluruðuleikan</a:t>
            </a:r>
            <a:r>
              <a:rPr lang="da-DK" sz="1600" b="1" dirty="0">
                <a:solidFill>
                  <a:srgbClr val="FFFFFF"/>
                </a:solidFill>
              </a:rPr>
              <a:t>. </a:t>
            </a:r>
            <a:endParaRPr lang="da-DK" sz="1600" dirty="0">
              <a:solidFill>
                <a:srgbClr val="FFFFFF"/>
              </a:solidFill>
            </a:endParaRPr>
          </a:p>
          <a:p>
            <a:pPr marL="400050" lvl="1" indent="0">
              <a:buNone/>
            </a:pPr>
            <a:endParaRPr lang="da-DK" sz="1600" dirty="0" smtClean="0">
              <a:solidFill>
                <a:srgbClr val="FFFFFF"/>
              </a:solidFill>
            </a:endParaRPr>
          </a:p>
          <a:p>
            <a:pPr marL="400050" lvl="1" indent="0">
              <a:buNone/>
            </a:pPr>
            <a:r>
              <a:rPr lang="da-DK" sz="1600" dirty="0" smtClean="0">
                <a:solidFill>
                  <a:srgbClr val="FFFFFF"/>
                </a:solidFill>
              </a:rPr>
              <a:t>TIL GONGU </a:t>
            </a:r>
            <a:r>
              <a:rPr lang="da-DK" sz="1600" dirty="0">
                <a:solidFill>
                  <a:srgbClr val="FFFFFF"/>
                </a:solidFill>
              </a:rPr>
              <a:t>	</a:t>
            </a:r>
            <a:r>
              <a:rPr lang="da-DK" sz="1600" dirty="0" smtClean="0">
                <a:solidFill>
                  <a:srgbClr val="FFFFFF"/>
                </a:solidFill>
              </a:rPr>
              <a:t>	</a:t>
            </a:r>
          </a:p>
          <a:p>
            <a:pPr marL="0" indent="0">
              <a:buNone/>
            </a:pPr>
            <a:r>
              <a:rPr lang="da-DK" sz="1600" dirty="0" smtClean="0">
                <a:solidFill>
                  <a:srgbClr val="FFFFFF"/>
                </a:solidFill>
              </a:rPr>
              <a:t>	</a:t>
            </a:r>
            <a:r>
              <a:rPr lang="da-DK" sz="1600" dirty="0" err="1" smtClean="0">
                <a:solidFill>
                  <a:srgbClr val="FFFFFF"/>
                </a:solidFill>
              </a:rPr>
              <a:t>Foreldur</a:t>
            </a:r>
            <a:r>
              <a:rPr lang="da-DK" sz="1600" dirty="0" smtClean="0">
                <a:solidFill>
                  <a:srgbClr val="FFFFFF"/>
                </a:solidFill>
              </a:rPr>
              <a:t> </a:t>
            </a:r>
            <a:r>
              <a:rPr lang="da-DK" sz="1600" dirty="0" err="1">
                <a:solidFill>
                  <a:srgbClr val="FFFFFF"/>
                </a:solidFill>
              </a:rPr>
              <a:t>hava</a:t>
            </a:r>
            <a:r>
              <a:rPr lang="da-DK" sz="1600" dirty="0" smtClean="0">
                <a:solidFill>
                  <a:srgbClr val="FFFFFF"/>
                </a:solidFill>
              </a:rPr>
              <a:t> vant </a:t>
            </a:r>
            <a:r>
              <a:rPr lang="da-DK" sz="1600" dirty="0" err="1">
                <a:solidFill>
                  <a:srgbClr val="FFFFFF"/>
                </a:solidFill>
              </a:rPr>
              <a:t>tryggu</a:t>
            </a:r>
            <a:r>
              <a:rPr lang="da-DK" sz="1600" dirty="0">
                <a:solidFill>
                  <a:srgbClr val="FFFFFF"/>
                </a:solidFill>
              </a:rPr>
              <a:t> </a:t>
            </a:r>
            <a:r>
              <a:rPr lang="da-DK" sz="1600" dirty="0" err="1" smtClean="0">
                <a:solidFill>
                  <a:srgbClr val="FFFFFF"/>
                </a:solidFill>
              </a:rPr>
              <a:t>skúlaleiðina</a:t>
            </a:r>
            <a:r>
              <a:rPr lang="da-DK" sz="1600" dirty="0" smtClean="0">
                <a:solidFill>
                  <a:srgbClr val="FFFFFF"/>
                </a:solidFill>
              </a:rPr>
              <a:t> </a:t>
            </a:r>
            <a:r>
              <a:rPr lang="da-DK" sz="1600" dirty="0" err="1" smtClean="0">
                <a:solidFill>
                  <a:srgbClr val="FFFFFF"/>
                </a:solidFill>
              </a:rPr>
              <a:t>við</a:t>
            </a:r>
            <a:r>
              <a:rPr lang="da-DK" sz="1600" dirty="0" smtClean="0">
                <a:solidFill>
                  <a:srgbClr val="FFFFFF"/>
                </a:solidFill>
              </a:rPr>
              <a:t> </a:t>
            </a:r>
            <a:r>
              <a:rPr lang="da-DK" sz="1600" dirty="0" err="1">
                <a:solidFill>
                  <a:srgbClr val="FFFFFF"/>
                </a:solidFill>
              </a:rPr>
              <a:t>børnunum</a:t>
            </a:r>
            <a:r>
              <a:rPr lang="da-DK" sz="1600" dirty="0">
                <a:solidFill>
                  <a:srgbClr val="FFFFFF"/>
                </a:solidFill>
              </a:rPr>
              <a:t>, </a:t>
            </a:r>
            <a:r>
              <a:rPr lang="da-DK" sz="1600" dirty="0" err="1">
                <a:solidFill>
                  <a:srgbClr val="FFFFFF"/>
                </a:solidFill>
              </a:rPr>
              <a:t>áðrenn</a:t>
            </a:r>
            <a:r>
              <a:rPr lang="da-DK" sz="1600" dirty="0">
                <a:solidFill>
                  <a:srgbClr val="FFFFFF"/>
                </a:solidFill>
              </a:rPr>
              <a:t> </a:t>
            </a:r>
            <a:r>
              <a:rPr lang="da-DK" sz="1600" dirty="0" err="1">
                <a:solidFill>
                  <a:srgbClr val="FFFFFF"/>
                </a:solidFill>
              </a:rPr>
              <a:t>tey</a:t>
            </a:r>
            <a:r>
              <a:rPr lang="da-DK" sz="1600" dirty="0">
                <a:solidFill>
                  <a:srgbClr val="FFFFFF"/>
                </a:solidFill>
              </a:rPr>
              <a:t> </a:t>
            </a:r>
            <a:r>
              <a:rPr lang="da-DK" sz="1600" dirty="0" err="1">
                <a:solidFill>
                  <a:srgbClr val="FFFFFF"/>
                </a:solidFill>
              </a:rPr>
              <a:t>ganga</a:t>
            </a:r>
            <a:r>
              <a:rPr lang="da-DK" sz="1600" dirty="0">
                <a:solidFill>
                  <a:srgbClr val="FFFFFF"/>
                </a:solidFill>
              </a:rPr>
              <a:t> </a:t>
            </a:r>
            <a:r>
              <a:rPr lang="da-DK" sz="1600" dirty="0" err="1" smtClean="0">
                <a:solidFill>
                  <a:srgbClr val="FFFFFF"/>
                </a:solidFill>
              </a:rPr>
              <a:t>einsamøll</a:t>
            </a:r>
            <a:r>
              <a:rPr lang="da-DK" sz="1600" dirty="0" smtClean="0">
                <a:solidFill>
                  <a:srgbClr val="FFFFFF"/>
                </a:solidFill>
              </a:rPr>
              <a:t> </a:t>
            </a:r>
          </a:p>
          <a:p>
            <a:pPr marL="0" indent="0">
              <a:buNone/>
            </a:pPr>
            <a:r>
              <a:rPr lang="da-DK" sz="1600" dirty="0" smtClean="0">
                <a:solidFill>
                  <a:srgbClr val="FFFFFF"/>
                </a:solidFill>
              </a:rPr>
              <a:t>	</a:t>
            </a:r>
          </a:p>
          <a:p>
            <a:pPr marL="0" indent="0">
              <a:buNone/>
            </a:pPr>
            <a:r>
              <a:rPr lang="da-DK" sz="1600" dirty="0" smtClean="0">
                <a:solidFill>
                  <a:srgbClr val="FFFFFF"/>
                </a:solidFill>
              </a:rPr>
              <a:t>	Á SÚKKLU	 </a:t>
            </a:r>
            <a:r>
              <a:rPr lang="da-DK" sz="1600" dirty="0">
                <a:solidFill>
                  <a:srgbClr val="FFFFFF"/>
                </a:solidFill>
              </a:rPr>
              <a:t>	</a:t>
            </a:r>
          </a:p>
          <a:p>
            <a:pPr marL="0" indent="0">
              <a:buNone/>
            </a:pPr>
            <a:r>
              <a:rPr lang="da-DK" sz="1600" dirty="0" smtClean="0">
                <a:solidFill>
                  <a:srgbClr val="FFFFFF"/>
                </a:solidFill>
              </a:rPr>
              <a:t>	</a:t>
            </a:r>
            <a:r>
              <a:rPr lang="da-DK" sz="1600" dirty="0" err="1" smtClean="0">
                <a:solidFill>
                  <a:srgbClr val="FFFFFF"/>
                </a:solidFill>
              </a:rPr>
              <a:t>Foreldur</a:t>
            </a:r>
            <a:r>
              <a:rPr lang="da-DK" sz="1600" dirty="0" smtClean="0">
                <a:solidFill>
                  <a:srgbClr val="FFFFFF"/>
                </a:solidFill>
              </a:rPr>
              <a:t> </a:t>
            </a:r>
            <a:r>
              <a:rPr lang="da-DK" sz="1600" dirty="0" err="1" smtClean="0">
                <a:solidFill>
                  <a:srgbClr val="FFFFFF"/>
                </a:solidFill>
              </a:rPr>
              <a:t>venja</a:t>
            </a:r>
            <a:r>
              <a:rPr lang="da-DK" sz="1600" dirty="0" smtClean="0">
                <a:solidFill>
                  <a:srgbClr val="FFFFFF"/>
                </a:solidFill>
              </a:rPr>
              <a:t> á </a:t>
            </a:r>
            <a:r>
              <a:rPr lang="da-DK" sz="1600" dirty="0" err="1" smtClean="0">
                <a:solidFill>
                  <a:srgbClr val="FFFFFF"/>
                </a:solidFill>
              </a:rPr>
              <a:t>súkklu</a:t>
            </a:r>
            <a:r>
              <a:rPr lang="da-DK" sz="1600" dirty="0" smtClean="0">
                <a:solidFill>
                  <a:srgbClr val="FFFFFF"/>
                </a:solidFill>
              </a:rPr>
              <a:t> </a:t>
            </a:r>
            <a:r>
              <a:rPr lang="da-DK" sz="1600" dirty="0" err="1" smtClean="0">
                <a:solidFill>
                  <a:srgbClr val="FFFFFF"/>
                </a:solidFill>
              </a:rPr>
              <a:t>við</a:t>
            </a:r>
            <a:r>
              <a:rPr lang="da-DK" sz="1600" dirty="0" smtClean="0">
                <a:solidFill>
                  <a:srgbClr val="FFFFFF"/>
                </a:solidFill>
              </a:rPr>
              <a:t> </a:t>
            </a:r>
            <a:r>
              <a:rPr lang="da-DK" sz="1600" dirty="0" err="1" smtClean="0">
                <a:solidFill>
                  <a:srgbClr val="FFFFFF"/>
                </a:solidFill>
              </a:rPr>
              <a:t>børnunum</a:t>
            </a:r>
            <a:r>
              <a:rPr lang="da-DK" sz="1600" dirty="0" smtClean="0">
                <a:solidFill>
                  <a:srgbClr val="FFFFFF"/>
                </a:solidFill>
              </a:rPr>
              <a:t>. </a:t>
            </a:r>
          </a:p>
          <a:p>
            <a:pPr marL="0" indent="0">
              <a:buNone/>
            </a:pPr>
            <a:endParaRPr lang="da-DK" sz="16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da-DK" sz="1600" dirty="0" smtClean="0">
                <a:solidFill>
                  <a:srgbClr val="FFFFFF"/>
                </a:solidFill>
              </a:rPr>
              <a:t>	</a:t>
            </a:r>
            <a:r>
              <a:rPr lang="da-DK" sz="1600" dirty="0" err="1" smtClean="0">
                <a:solidFill>
                  <a:srgbClr val="FFFFFF"/>
                </a:solidFill>
              </a:rPr>
              <a:t>Í</a:t>
            </a:r>
            <a:r>
              <a:rPr lang="da-DK" sz="1600" dirty="0" smtClean="0">
                <a:solidFill>
                  <a:srgbClr val="FFFFFF"/>
                </a:solidFill>
              </a:rPr>
              <a:t> BILI</a:t>
            </a:r>
          </a:p>
          <a:p>
            <a:pPr marL="0" indent="0">
              <a:buNone/>
            </a:pPr>
            <a:r>
              <a:rPr lang="da-DK" sz="1600" dirty="0" smtClean="0">
                <a:solidFill>
                  <a:srgbClr val="FFFFFF"/>
                </a:solidFill>
              </a:rPr>
              <a:t>	</a:t>
            </a:r>
            <a:r>
              <a:rPr lang="da-DK" sz="1600" dirty="0" err="1" smtClean="0">
                <a:solidFill>
                  <a:srgbClr val="FFFFFF"/>
                </a:solidFill>
              </a:rPr>
              <a:t>Næmingar</a:t>
            </a:r>
            <a:r>
              <a:rPr lang="da-DK" sz="1600" dirty="0" smtClean="0">
                <a:solidFill>
                  <a:srgbClr val="FFFFFF"/>
                </a:solidFill>
              </a:rPr>
              <a:t> </a:t>
            </a:r>
            <a:r>
              <a:rPr lang="da-DK" sz="1600" dirty="0" err="1">
                <a:solidFill>
                  <a:srgbClr val="FFFFFF"/>
                </a:solidFill>
              </a:rPr>
              <a:t>í</a:t>
            </a:r>
            <a:r>
              <a:rPr lang="da-DK" sz="1600" dirty="0">
                <a:solidFill>
                  <a:srgbClr val="FFFFFF"/>
                </a:solidFill>
              </a:rPr>
              <a:t> 4.-9. </a:t>
            </a:r>
            <a:r>
              <a:rPr lang="da-DK" sz="1600" dirty="0" err="1">
                <a:solidFill>
                  <a:srgbClr val="FFFFFF"/>
                </a:solidFill>
              </a:rPr>
              <a:t>flokki</a:t>
            </a:r>
            <a:r>
              <a:rPr lang="da-DK" sz="1600" dirty="0">
                <a:solidFill>
                  <a:srgbClr val="FFFFFF"/>
                </a:solidFill>
              </a:rPr>
              <a:t> </a:t>
            </a:r>
            <a:r>
              <a:rPr lang="da-DK" sz="1600" dirty="0" err="1">
                <a:solidFill>
                  <a:srgbClr val="FFFFFF"/>
                </a:solidFill>
              </a:rPr>
              <a:t>skulu</a:t>
            </a:r>
            <a:r>
              <a:rPr lang="da-DK" sz="1600" dirty="0">
                <a:solidFill>
                  <a:srgbClr val="FFFFFF"/>
                </a:solidFill>
              </a:rPr>
              <a:t> </a:t>
            </a:r>
            <a:r>
              <a:rPr lang="da-DK" sz="1600" dirty="0" err="1">
                <a:solidFill>
                  <a:srgbClr val="FFFFFF"/>
                </a:solidFill>
              </a:rPr>
              <a:t>setast</a:t>
            </a:r>
            <a:r>
              <a:rPr lang="da-DK" sz="1600" dirty="0">
                <a:solidFill>
                  <a:srgbClr val="FFFFFF"/>
                </a:solidFill>
              </a:rPr>
              <a:t> av  á</a:t>
            </a:r>
            <a:r>
              <a:rPr lang="da-DK" sz="1600" dirty="0" smtClean="0">
                <a:solidFill>
                  <a:srgbClr val="FFFFFF"/>
                </a:solidFill>
              </a:rPr>
              <a:t> </a:t>
            </a:r>
            <a:r>
              <a:rPr lang="da-DK" sz="1600" dirty="0" err="1" smtClean="0">
                <a:solidFill>
                  <a:srgbClr val="FFFFFF"/>
                </a:solidFill>
              </a:rPr>
              <a:t>parkeringplássinum</a:t>
            </a:r>
            <a:r>
              <a:rPr lang="da-DK" sz="1600" dirty="0" smtClean="0">
                <a:solidFill>
                  <a:srgbClr val="FFFFFF"/>
                </a:solidFill>
              </a:rPr>
              <a:t> 	</a:t>
            </a:r>
            <a:r>
              <a:rPr lang="da-DK" sz="1600" dirty="0" err="1" smtClean="0">
                <a:solidFill>
                  <a:srgbClr val="FFFFFF"/>
                </a:solidFill>
              </a:rPr>
              <a:t>skúlan</a:t>
            </a:r>
            <a:r>
              <a:rPr lang="da-DK" sz="1600" dirty="0" smtClean="0">
                <a:solidFill>
                  <a:srgbClr val="FFFFFF"/>
                </a:solidFill>
              </a:rPr>
              <a:t> </a:t>
            </a:r>
            <a:r>
              <a:rPr lang="da-DK" sz="1600" dirty="0" err="1" smtClean="0">
                <a:solidFill>
                  <a:srgbClr val="FFFFFF"/>
                </a:solidFill>
              </a:rPr>
              <a:t>við</a:t>
            </a:r>
            <a:r>
              <a:rPr lang="da-DK" sz="1600" dirty="0" smtClean="0">
                <a:solidFill>
                  <a:srgbClr val="FFFFFF"/>
                </a:solidFill>
              </a:rPr>
              <a:t> 	</a:t>
            </a:r>
            <a:r>
              <a:rPr lang="da-DK" sz="1600" dirty="0" err="1" smtClean="0">
                <a:solidFill>
                  <a:srgbClr val="FFFFFF"/>
                </a:solidFill>
              </a:rPr>
              <a:t>Karlamagnusarbreyt</a:t>
            </a:r>
            <a:r>
              <a:rPr lang="da-DK" sz="1600" dirty="0">
                <a:solidFill>
                  <a:srgbClr val="FFFFFF"/>
                </a:solidFill>
              </a:rPr>
              <a:t>.</a:t>
            </a:r>
            <a:r>
              <a:rPr lang="da-DK" sz="1600" dirty="0" smtClean="0">
                <a:solidFill>
                  <a:srgbClr val="FFFFFF"/>
                </a:solidFill>
              </a:rPr>
              <a:t> 	</a:t>
            </a:r>
            <a:r>
              <a:rPr lang="da-DK" sz="1600" dirty="0" err="1" smtClean="0">
                <a:solidFill>
                  <a:srgbClr val="FFFFFF"/>
                </a:solidFill>
              </a:rPr>
              <a:t>Hava</a:t>
            </a:r>
            <a:r>
              <a:rPr lang="da-DK" sz="1600" dirty="0" smtClean="0">
                <a:solidFill>
                  <a:srgbClr val="FFFFFF"/>
                </a:solidFill>
              </a:rPr>
              <a:t> </a:t>
            </a:r>
            <a:r>
              <a:rPr lang="da-DK" sz="1600" dirty="0" err="1">
                <a:solidFill>
                  <a:srgbClr val="FFFFFF"/>
                </a:solidFill>
              </a:rPr>
              <a:t>næmingarnir</a:t>
            </a:r>
            <a:r>
              <a:rPr lang="da-DK" sz="1600" dirty="0">
                <a:solidFill>
                  <a:srgbClr val="FFFFFF"/>
                </a:solidFill>
              </a:rPr>
              <a:t> í </a:t>
            </a:r>
            <a:r>
              <a:rPr lang="da-DK" sz="1600" dirty="0" smtClean="0">
                <a:solidFill>
                  <a:srgbClr val="FFFFFF"/>
                </a:solidFill>
              </a:rPr>
              <a:t>1</a:t>
            </a:r>
            <a:r>
              <a:rPr lang="da-DK" sz="1600" dirty="0">
                <a:solidFill>
                  <a:srgbClr val="FFFFFF"/>
                </a:solidFill>
              </a:rPr>
              <a:t>.-3. </a:t>
            </a:r>
            <a:r>
              <a:rPr lang="da-DK" sz="1600" dirty="0" err="1" smtClean="0">
                <a:solidFill>
                  <a:srgbClr val="FFFFFF"/>
                </a:solidFill>
              </a:rPr>
              <a:t>flokki</a:t>
            </a:r>
            <a:r>
              <a:rPr lang="da-DK" sz="1600" dirty="0" smtClean="0">
                <a:solidFill>
                  <a:srgbClr val="FFFFFF"/>
                </a:solidFill>
              </a:rPr>
              <a:t>. </a:t>
            </a:r>
            <a:r>
              <a:rPr lang="da-DK" sz="1600" dirty="0" err="1" smtClean="0">
                <a:solidFill>
                  <a:srgbClr val="FFFFFF"/>
                </a:solidFill>
              </a:rPr>
              <a:t>Sysktin</a:t>
            </a:r>
            <a:r>
              <a:rPr lang="da-DK" sz="1600" dirty="0" smtClean="0">
                <a:solidFill>
                  <a:srgbClr val="FFFFFF"/>
                </a:solidFill>
              </a:rPr>
              <a:t> </a:t>
            </a:r>
            <a:r>
              <a:rPr lang="da-DK" sz="1600" dirty="0">
                <a:solidFill>
                  <a:srgbClr val="FFFFFF"/>
                </a:solidFill>
              </a:rPr>
              <a:t>í 4.-9. </a:t>
            </a:r>
            <a:r>
              <a:rPr lang="da-DK" sz="1600" dirty="0" err="1">
                <a:solidFill>
                  <a:srgbClr val="FFFFFF"/>
                </a:solidFill>
              </a:rPr>
              <a:t>flokki</a:t>
            </a:r>
            <a:r>
              <a:rPr lang="da-DK" sz="1600" dirty="0">
                <a:solidFill>
                  <a:srgbClr val="FFFFFF"/>
                </a:solidFill>
              </a:rPr>
              <a:t>,</a:t>
            </a:r>
            <a:r>
              <a:rPr lang="da-DK" sz="1600" dirty="0" smtClean="0">
                <a:solidFill>
                  <a:srgbClr val="FFFFFF"/>
                </a:solidFill>
              </a:rPr>
              <a:t> </a:t>
            </a:r>
            <a:r>
              <a:rPr lang="da-DK" sz="1600" dirty="0" err="1" smtClean="0">
                <a:solidFill>
                  <a:srgbClr val="FFFFFF"/>
                </a:solidFill>
              </a:rPr>
              <a:t>verða</a:t>
            </a:r>
            <a:r>
              <a:rPr lang="da-DK" sz="1600" dirty="0" smtClean="0">
                <a:solidFill>
                  <a:srgbClr val="FFFFFF"/>
                </a:solidFill>
              </a:rPr>
              <a:t> </a:t>
            </a:r>
            <a:r>
              <a:rPr lang="da-DK" sz="1600" dirty="0" err="1" smtClean="0">
                <a:solidFill>
                  <a:srgbClr val="FFFFFF"/>
                </a:solidFill>
              </a:rPr>
              <a:t>eisini</a:t>
            </a:r>
            <a:r>
              <a:rPr lang="da-DK" sz="1600" dirty="0" smtClean="0">
                <a:solidFill>
                  <a:srgbClr val="FFFFFF"/>
                </a:solidFill>
              </a:rPr>
              <a:t> </a:t>
            </a:r>
            <a:r>
              <a:rPr lang="da-DK" sz="1600" dirty="0" err="1" smtClean="0">
                <a:solidFill>
                  <a:srgbClr val="FFFFFF"/>
                </a:solidFill>
              </a:rPr>
              <a:t>sett</a:t>
            </a:r>
            <a:r>
              <a:rPr lang="da-DK" sz="1600" dirty="0" smtClean="0">
                <a:solidFill>
                  <a:srgbClr val="FFFFFF"/>
                </a:solidFill>
              </a:rPr>
              <a:t> 	av her</a:t>
            </a:r>
            <a:r>
              <a:rPr lang="da-DK" sz="1600" dirty="0">
                <a:solidFill>
                  <a:srgbClr val="FFFFFF"/>
                </a:solidFill>
              </a:rPr>
              <a:t>.</a:t>
            </a:r>
            <a:endParaRPr lang="en-US" sz="16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da-DK" sz="1600" dirty="0" smtClean="0">
                <a:solidFill>
                  <a:srgbClr val="FFFFFF"/>
                </a:solidFill>
              </a:rPr>
              <a:t>	</a:t>
            </a:r>
            <a:r>
              <a:rPr lang="da-DK" sz="1600" dirty="0" err="1" smtClean="0">
                <a:solidFill>
                  <a:srgbClr val="FFFFFF"/>
                </a:solidFill>
              </a:rPr>
              <a:t>Næmingar</a:t>
            </a:r>
            <a:r>
              <a:rPr lang="da-DK" sz="1600" dirty="0" smtClean="0">
                <a:solidFill>
                  <a:srgbClr val="FFFFFF"/>
                </a:solidFill>
              </a:rPr>
              <a:t> </a:t>
            </a:r>
            <a:r>
              <a:rPr lang="da-DK" sz="1600" dirty="0" err="1">
                <a:solidFill>
                  <a:srgbClr val="FFFFFF"/>
                </a:solidFill>
              </a:rPr>
              <a:t>í</a:t>
            </a:r>
            <a:r>
              <a:rPr lang="da-DK" sz="1600" dirty="0">
                <a:solidFill>
                  <a:srgbClr val="FFFFFF"/>
                </a:solidFill>
              </a:rPr>
              <a:t> 1.-3. </a:t>
            </a:r>
            <a:r>
              <a:rPr lang="da-DK" sz="1600" dirty="0" err="1">
                <a:solidFill>
                  <a:srgbClr val="FFFFFF"/>
                </a:solidFill>
              </a:rPr>
              <a:t>flokki</a:t>
            </a:r>
            <a:r>
              <a:rPr lang="da-DK" sz="1600" dirty="0">
                <a:solidFill>
                  <a:srgbClr val="FFFFFF"/>
                </a:solidFill>
              </a:rPr>
              <a:t> </a:t>
            </a:r>
            <a:r>
              <a:rPr lang="da-DK" sz="1600" dirty="0" err="1">
                <a:solidFill>
                  <a:srgbClr val="FFFFFF"/>
                </a:solidFill>
              </a:rPr>
              <a:t>vera</a:t>
            </a:r>
            <a:r>
              <a:rPr lang="da-DK" sz="1600" dirty="0">
                <a:solidFill>
                  <a:srgbClr val="FFFFFF"/>
                </a:solidFill>
              </a:rPr>
              <a:t> </a:t>
            </a:r>
            <a:r>
              <a:rPr lang="da-DK" sz="1600" dirty="0" err="1">
                <a:solidFill>
                  <a:srgbClr val="FFFFFF"/>
                </a:solidFill>
              </a:rPr>
              <a:t>sett</a:t>
            </a:r>
            <a:r>
              <a:rPr lang="da-DK" sz="1600" dirty="0">
                <a:solidFill>
                  <a:srgbClr val="FFFFFF"/>
                </a:solidFill>
              </a:rPr>
              <a:t> av </a:t>
            </a:r>
            <a:r>
              <a:rPr lang="da-DK" sz="1600" dirty="0" err="1">
                <a:solidFill>
                  <a:srgbClr val="FFFFFF"/>
                </a:solidFill>
              </a:rPr>
              <a:t>við</a:t>
            </a:r>
            <a:r>
              <a:rPr lang="da-DK" sz="1600" dirty="0">
                <a:solidFill>
                  <a:srgbClr val="FFFFFF"/>
                </a:solidFill>
              </a:rPr>
              <a:t> </a:t>
            </a:r>
            <a:r>
              <a:rPr lang="da-DK" sz="1600" dirty="0" err="1" smtClean="0">
                <a:solidFill>
                  <a:srgbClr val="FFFFFF"/>
                </a:solidFill>
              </a:rPr>
              <a:t>Løgmannabreyt</a:t>
            </a:r>
            <a:r>
              <a:rPr lang="da-DK" sz="1600" dirty="0">
                <a:solidFill>
                  <a:srgbClr val="FFFFFF"/>
                </a:solidFill>
              </a:rPr>
              <a:t>.</a:t>
            </a:r>
            <a:r>
              <a:rPr lang="da-DK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6835" y="6054328"/>
            <a:ext cx="9180835" cy="8036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140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9773</TotalTime>
  <Words>589</Words>
  <Application>Microsoft Macintosh PowerPoint</Application>
  <PresentationFormat>Skærmshow (4:3)</PresentationFormat>
  <Paragraphs>116</Paragraphs>
  <Slides>13</Slides>
  <Notes>5</Notes>
  <HiddenSlides>0</HiddenSlides>
  <MMClips>0</MMClips>
  <ScaleCrop>false</ScaleCrop>
  <HeadingPairs>
    <vt:vector size="4" baseType="variant">
      <vt:variant>
        <vt:lpstr>Designskabelon</vt:lpstr>
      </vt:variant>
      <vt:variant>
        <vt:i4>1</vt:i4>
      </vt:variant>
      <vt:variant>
        <vt:lpstr>Diastitler</vt:lpstr>
      </vt:variant>
      <vt:variant>
        <vt:i4>13</vt:i4>
      </vt:variant>
    </vt:vector>
  </HeadingPairs>
  <TitlesOfParts>
    <vt:vector size="14" baseType="lpstr">
      <vt:lpstr>Kontortema</vt:lpstr>
      <vt:lpstr>Ferðslupolitikkur í skúlum</vt:lpstr>
      <vt:lpstr>FERÐSLUPOLITIKKUR </vt:lpstr>
      <vt:lpstr>Dias nummer 3</vt:lpstr>
      <vt:lpstr>INNIHALD Í FERÐSLUPOLITIKKI</vt:lpstr>
      <vt:lpstr>HVUSSU BYRJAR SKÚLIN</vt:lpstr>
      <vt:lpstr>YVIRSKIPAÐ MÁL</vt:lpstr>
      <vt:lpstr>YVIRLIT YVIR TILGONGDINA</vt:lpstr>
      <vt:lpstr>YVIRSKIPAÐ MÁL ROYNDARVERKÆTLAN LØGMANNABREYT </vt:lpstr>
      <vt:lpstr>ÁVEGIS </vt:lpstr>
      <vt:lpstr>FYRIMYNDIR</vt:lpstr>
      <vt:lpstr>FERÐSLUUNDIRVÍSING </vt:lpstr>
      <vt:lpstr>STYRKJA SAMSTARVIÐ</vt:lpstr>
      <vt:lpstr>VERKSETING</vt:lpstr>
    </vt:vector>
  </TitlesOfParts>
  <Company>rff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Trafikkpolitikkur </dc:title>
  <dc:creator>Katrin Didriksen Apol</dc:creator>
  <cp:lastModifiedBy>Ferðslutrygd</cp:lastModifiedBy>
  <cp:revision>85</cp:revision>
  <cp:lastPrinted>2014-04-23T13:40:57Z</cp:lastPrinted>
  <dcterms:created xsi:type="dcterms:W3CDTF">2015-09-23T13:31:56Z</dcterms:created>
  <dcterms:modified xsi:type="dcterms:W3CDTF">2015-09-23T13:33:19Z</dcterms:modified>
</cp:coreProperties>
</file>