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34.xml" ContentType="application/vnd.openxmlformats-officedocument.presentationml.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jpeg" ContentType="image/jpeg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300" r:id="rId2"/>
    <p:sldId id="348" r:id="rId3"/>
    <p:sldId id="333" r:id="rId4"/>
    <p:sldId id="337" r:id="rId5"/>
    <p:sldId id="346" r:id="rId6"/>
    <p:sldId id="299" r:id="rId7"/>
    <p:sldId id="305" r:id="rId8"/>
    <p:sldId id="321" r:id="rId9"/>
    <p:sldId id="322" r:id="rId10"/>
    <p:sldId id="323" r:id="rId11"/>
    <p:sldId id="324" r:id="rId12"/>
    <p:sldId id="343" r:id="rId13"/>
    <p:sldId id="344" r:id="rId14"/>
    <p:sldId id="326" r:id="rId15"/>
    <p:sldId id="351" r:id="rId16"/>
    <p:sldId id="328" r:id="rId17"/>
    <p:sldId id="352" r:id="rId18"/>
    <p:sldId id="336" r:id="rId19"/>
    <p:sldId id="358" r:id="rId20"/>
    <p:sldId id="359" r:id="rId21"/>
    <p:sldId id="360" r:id="rId22"/>
    <p:sldId id="361" r:id="rId23"/>
    <p:sldId id="355" r:id="rId24"/>
    <p:sldId id="347" r:id="rId25"/>
    <p:sldId id="325" r:id="rId26"/>
    <p:sldId id="329" r:id="rId27"/>
    <p:sldId id="330" r:id="rId28"/>
    <p:sldId id="353" r:id="rId29"/>
    <p:sldId id="354" r:id="rId30"/>
    <p:sldId id="356" r:id="rId31"/>
    <p:sldId id="331" r:id="rId32"/>
    <p:sldId id="349" r:id="rId33"/>
    <p:sldId id="350" r:id="rId34"/>
    <p:sldId id="357" r:id="rId35"/>
  </p:sldIdLst>
  <p:sldSz cx="9144000" cy="6858000" type="screen4x3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2" clrMode="bw" frameSlides="1"/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sfarv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llemlayout 1 - markeringsfarv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1748" autoAdjust="0"/>
  </p:normalViewPr>
  <p:slideViewPr>
    <p:cSldViewPr snapToGrid="0" snapToObjects="1">
      <p:cViewPr varScale="1">
        <p:scale>
          <a:sx n="145" d="100"/>
          <a:sy n="145" d="100"/>
        </p:scale>
        <p:origin x="-14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1D692B-F74E-E640-8284-8557927BB876}" type="datetimeFigureOut">
              <a:rPr lang="da-DK" smtClean="0"/>
              <a:pPr/>
              <a:t>23/09/15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91951-FBF1-0E4C-AB91-935B868D1C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31129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6AB9E1-1E60-7547-B002-1A43F72DB30E}" type="datetimeFigureOut">
              <a:rPr lang="da-DK" smtClean="0"/>
              <a:pPr/>
              <a:t>23/09/15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o-FO" smtClean="0"/>
              <a:t>Klik for at redigere teksttypografierne i masteren</a:t>
            </a:r>
          </a:p>
          <a:p>
            <a:pPr lvl="1"/>
            <a:r>
              <a:rPr lang="fo-FO" smtClean="0"/>
              <a:t>Andet niveau</a:t>
            </a:r>
          </a:p>
          <a:p>
            <a:pPr lvl="2"/>
            <a:r>
              <a:rPr lang="fo-FO" smtClean="0"/>
              <a:t>Tredje niveau</a:t>
            </a:r>
          </a:p>
          <a:p>
            <a:pPr lvl="3"/>
            <a:r>
              <a:rPr lang="fo-FO" smtClean="0"/>
              <a:t>Fjerde niveau</a:t>
            </a:r>
          </a:p>
          <a:p>
            <a:pPr lvl="4"/>
            <a:r>
              <a:rPr lang="fo-FO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7AF50D-1AAB-514A-9540-A48A0A608290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45034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818A8-2D67-4049-AB46-BC6D608D06C8}" type="slidenum">
              <a:rPr lang="da-DK" smtClean="0"/>
              <a:pPr/>
              <a:t>19</a:t>
            </a:fld>
            <a:endParaRPr lang="da-D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818A8-2D67-4049-AB46-BC6D608D06C8}" type="slidenum">
              <a:rPr lang="da-DK" smtClean="0"/>
              <a:pPr/>
              <a:t>20</a:t>
            </a:fld>
            <a:endParaRPr lang="da-D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818A8-2D67-4049-AB46-BC6D608D06C8}" type="slidenum">
              <a:rPr lang="da-DK" smtClean="0"/>
              <a:pPr/>
              <a:t>21</a:t>
            </a:fld>
            <a:endParaRPr lang="da-D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818A8-2D67-4049-AB46-BC6D608D06C8}" type="slidenum">
              <a:rPr lang="da-DK" smtClean="0"/>
              <a:pPr/>
              <a:t>22</a:t>
            </a:fld>
            <a:endParaRPr lang="da-D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AF50D-1AAB-514A-9540-A48A0A608290}" type="slidenum">
              <a:rPr lang="da-DK" smtClean="0"/>
              <a:pPr/>
              <a:t>24</a:t>
            </a:fld>
            <a:endParaRPr lang="da-DK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72272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o-FO" smtClean="0"/>
              <a:t>Klik for at redigere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o-FO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75B9-F96B-464F-8475-A3C3473B31A3}" type="datetimeFigureOut">
              <a:rPr lang="da-DK" smtClean="0"/>
              <a:pPr/>
              <a:t>23/09/15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2CC8A-3B2B-5B47-9D80-141E290483D2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o-FO" smtClean="0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o-FO" smtClean="0"/>
              <a:t>Klik for at redigere teksttypografierne i masteren</a:t>
            </a:r>
          </a:p>
          <a:p>
            <a:pPr lvl="1"/>
            <a:r>
              <a:rPr lang="fo-FO" smtClean="0"/>
              <a:t>Andet niveau</a:t>
            </a:r>
          </a:p>
          <a:p>
            <a:pPr lvl="2"/>
            <a:r>
              <a:rPr lang="fo-FO" smtClean="0"/>
              <a:t>Tredje niveau</a:t>
            </a:r>
          </a:p>
          <a:p>
            <a:pPr lvl="3"/>
            <a:r>
              <a:rPr lang="fo-FO" smtClean="0"/>
              <a:t>Fjerde niveau</a:t>
            </a:r>
          </a:p>
          <a:p>
            <a:pPr lvl="4"/>
            <a:r>
              <a:rPr lang="fo-FO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75B9-F96B-464F-8475-A3C3473B31A3}" type="datetimeFigureOut">
              <a:rPr lang="da-DK" smtClean="0"/>
              <a:pPr/>
              <a:t>23/09/15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2CC8A-3B2B-5B47-9D80-141E290483D2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o-FO" smtClean="0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o-FO" smtClean="0"/>
              <a:t>Klik for at redigere teksttypografierne i masteren</a:t>
            </a:r>
          </a:p>
          <a:p>
            <a:pPr lvl="1"/>
            <a:r>
              <a:rPr lang="fo-FO" smtClean="0"/>
              <a:t>Andet niveau</a:t>
            </a:r>
          </a:p>
          <a:p>
            <a:pPr lvl="2"/>
            <a:r>
              <a:rPr lang="fo-FO" smtClean="0"/>
              <a:t>Tredje niveau</a:t>
            </a:r>
          </a:p>
          <a:p>
            <a:pPr lvl="3"/>
            <a:r>
              <a:rPr lang="fo-FO" smtClean="0"/>
              <a:t>Fjerde niveau</a:t>
            </a:r>
          </a:p>
          <a:p>
            <a:pPr lvl="4"/>
            <a:r>
              <a:rPr lang="fo-FO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75B9-F96B-464F-8475-A3C3473B31A3}" type="datetimeFigureOut">
              <a:rPr lang="da-DK" smtClean="0"/>
              <a:pPr/>
              <a:t>23/09/15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2CC8A-3B2B-5B47-9D80-141E290483D2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o-FO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o-FO" smtClean="0"/>
              <a:t>Klik for at redigere teksttypografierne i masteren</a:t>
            </a:r>
          </a:p>
          <a:p>
            <a:pPr lvl="1"/>
            <a:r>
              <a:rPr lang="fo-FO" smtClean="0"/>
              <a:t>Andet niveau</a:t>
            </a:r>
          </a:p>
          <a:p>
            <a:pPr lvl="2"/>
            <a:r>
              <a:rPr lang="fo-FO" smtClean="0"/>
              <a:t>Tredje niveau</a:t>
            </a:r>
          </a:p>
          <a:p>
            <a:pPr lvl="3"/>
            <a:r>
              <a:rPr lang="fo-FO" smtClean="0"/>
              <a:t>Fjerde niveau</a:t>
            </a:r>
          </a:p>
          <a:p>
            <a:pPr lvl="4"/>
            <a:r>
              <a:rPr lang="fo-FO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75B9-F96B-464F-8475-A3C3473B31A3}" type="datetimeFigureOut">
              <a:rPr lang="da-DK" smtClean="0"/>
              <a:pPr/>
              <a:t>23/09/15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2CC8A-3B2B-5B47-9D80-141E290483D2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o-FO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o-FO" smtClean="0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75B9-F96B-464F-8475-A3C3473B31A3}" type="datetimeFigureOut">
              <a:rPr lang="da-DK" smtClean="0"/>
              <a:pPr/>
              <a:t>23/09/15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2CC8A-3B2B-5B47-9D80-141E290483D2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o-FO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o-FO" smtClean="0"/>
              <a:t>Klik for at redigere teksttypografierne i masteren</a:t>
            </a:r>
          </a:p>
          <a:p>
            <a:pPr lvl="1"/>
            <a:r>
              <a:rPr lang="fo-FO" smtClean="0"/>
              <a:t>Andet niveau</a:t>
            </a:r>
          </a:p>
          <a:p>
            <a:pPr lvl="2"/>
            <a:r>
              <a:rPr lang="fo-FO" smtClean="0"/>
              <a:t>Tredje niveau</a:t>
            </a:r>
          </a:p>
          <a:p>
            <a:pPr lvl="3"/>
            <a:r>
              <a:rPr lang="fo-FO" smtClean="0"/>
              <a:t>Fjerde niveau</a:t>
            </a:r>
          </a:p>
          <a:p>
            <a:pPr lvl="4"/>
            <a:r>
              <a:rPr lang="fo-FO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o-FO" smtClean="0"/>
              <a:t>Klik for at redigere teksttypografierne i masteren</a:t>
            </a:r>
          </a:p>
          <a:p>
            <a:pPr lvl="1"/>
            <a:r>
              <a:rPr lang="fo-FO" smtClean="0"/>
              <a:t>Andet niveau</a:t>
            </a:r>
          </a:p>
          <a:p>
            <a:pPr lvl="2"/>
            <a:r>
              <a:rPr lang="fo-FO" smtClean="0"/>
              <a:t>Tredje niveau</a:t>
            </a:r>
          </a:p>
          <a:p>
            <a:pPr lvl="3"/>
            <a:r>
              <a:rPr lang="fo-FO" smtClean="0"/>
              <a:t>Fjerde niveau</a:t>
            </a:r>
          </a:p>
          <a:p>
            <a:pPr lvl="4"/>
            <a:r>
              <a:rPr lang="fo-FO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75B9-F96B-464F-8475-A3C3473B31A3}" type="datetimeFigureOut">
              <a:rPr lang="da-DK" smtClean="0"/>
              <a:pPr/>
              <a:t>23/09/15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2CC8A-3B2B-5B47-9D80-141E290483D2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o-FO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o-FO" smtClean="0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o-FO" smtClean="0"/>
              <a:t>Klik for at redigere teksttypografierne i masteren</a:t>
            </a:r>
          </a:p>
          <a:p>
            <a:pPr lvl="1"/>
            <a:r>
              <a:rPr lang="fo-FO" smtClean="0"/>
              <a:t>Andet niveau</a:t>
            </a:r>
          </a:p>
          <a:p>
            <a:pPr lvl="2"/>
            <a:r>
              <a:rPr lang="fo-FO" smtClean="0"/>
              <a:t>Tredje niveau</a:t>
            </a:r>
          </a:p>
          <a:p>
            <a:pPr lvl="3"/>
            <a:r>
              <a:rPr lang="fo-FO" smtClean="0"/>
              <a:t>Fjerde niveau</a:t>
            </a:r>
          </a:p>
          <a:p>
            <a:pPr lvl="4"/>
            <a:r>
              <a:rPr lang="fo-FO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o-FO" smtClean="0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o-FO" smtClean="0"/>
              <a:t>Klik for at redigere teksttypografierne i masteren</a:t>
            </a:r>
          </a:p>
          <a:p>
            <a:pPr lvl="1"/>
            <a:r>
              <a:rPr lang="fo-FO" smtClean="0"/>
              <a:t>Andet niveau</a:t>
            </a:r>
          </a:p>
          <a:p>
            <a:pPr lvl="2"/>
            <a:r>
              <a:rPr lang="fo-FO" smtClean="0"/>
              <a:t>Tredje niveau</a:t>
            </a:r>
          </a:p>
          <a:p>
            <a:pPr lvl="3"/>
            <a:r>
              <a:rPr lang="fo-FO" smtClean="0"/>
              <a:t>Fjerde niveau</a:t>
            </a:r>
          </a:p>
          <a:p>
            <a:pPr lvl="4"/>
            <a:r>
              <a:rPr lang="fo-FO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75B9-F96B-464F-8475-A3C3473B31A3}" type="datetimeFigureOut">
              <a:rPr lang="da-DK" smtClean="0"/>
              <a:pPr/>
              <a:t>23/09/15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2CC8A-3B2B-5B47-9D80-141E290483D2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o-FO" smtClean="0"/>
              <a:t>Klik for at redigere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75B9-F96B-464F-8475-A3C3473B31A3}" type="datetimeFigureOut">
              <a:rPr lang="da-DK" smtClean="0"/>
              <a:pPr/>
              <a:t>23/09/15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2CC8A-3B2B-5B47-9D80-141E290483D2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75B9-F96B-464F-8475-A3C3473B31A3}" type="datetimeFigureOut">
              <a:rPr lang="da-DK" smtClean="0"/>
              <a:pPr/>
              <a:t>23/09/15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2CC8A-3B2B-5B47-9D80-141E290483D2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o-FO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o-FO" smtClean="0"/>
              <a:t>Klik for at redigere teksttypografierne i masteren</a:t>
            </a:r>
          </a:p>
          <a:p>
            <a:pPr lvl="1"/>
            <a:r>
              <a:rPr lang="fo-FO" smtClean="0"/>
              <a:t>Andet niveau</a:t>
            </a:r>
          </a:p>
          <a:p>
            <a:pPr lvl="2"/>
            <a:r>
              <a:rPr lang="fo-FO" smtClean="0"/>
              <a:t>Tredje niveau</a:t>
            </a:r>
          </a:p>
          <a:p>
            <a:pPr lvl="3"/>
            <a:r>
              <a:rPr lang="fo-FO" smtClean="0"/>
              <a:t>Fjerde niveau</a:t>
            </a:r>
          </a:p>
          <a:p>
            <a:pPr lvl="4"/>
            <a:r>
              <a:rPr lang="fo-FO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o-FO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75B9-F96B-464F-8475-A3C3473B31A3}" type="datetimeFigureOut">
              <a:rPr lang="da-DK" smtClean="0"/>
              <a:pPr/>
              <a:t>23/09/15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2CC8A-3B2B-5B47-9D80-141E290483D2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o-FO" smtClean="0"/>
              <a:t>Klik for at redigere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o-FO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75B9-F96B-464F-8475-A3C3473B31A3}" type="datetimeFigureOut">
              <a:rPr lang="da-DK" smtClean="0"/>
              <a:pPr/>
              <a:t>23/09/15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2CC8A-3B2B-5B47-9D80-141E290483D2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o-FO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o-FO" smtClean="0"/>
              <a:t>Klik for at redigere teksttypografierne i masteren</a:t>
            </a:r>
          </a:p>
          <a:p>
            <a:pPr lvl="1"/>
            <a:r>
              <a:rPr lang="fo-FO" smtClean="0"/>
              <a:t>Andet niveau</a:t>
            </a:r>
          </a:p>
          <a:p>
            <a:pPr lvl="2"/>
            <a:r>
              <a:rPr lang="fo-FO" smtClean="0"/>
              <a:t>Tredje niveau</a:t>
            </a:r>
          </a:p>
          <a:p>
            <a:pPr lvl="3"/>
            <a:r>
              <a:rPr lang="fo-FO" smtClean="0"/>
              <a:t>Fjerde niveau</a:t>
            </a:r>
          </a:p>
          <a:p>
            <a:pPr lvl="4"/>
            <a:r>
              <a:rPr lang="fo-FO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775B9-F96B-464F-8475-A3C3473B31A3}" type="datetimeFigureOut">
              <a:rPr lang="da-DK" smtClean="0"/>
              <a:pPr/>
              <a:t>23/09/15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2CC8A-3B2B-5B47-9D80-141E290483D2}" type="slidenum">
              <a:rPr lang="da-DK" smtClean="0"/>
              <a:pPr/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45719" cy="171451"/>
          </a:xfrm>
        </p:spPr>
        <p:txBody>
          <a:bodyPr>
            <a:normAutofit fontScale="25000" lnSpcReduction="20000"/>
          </a:bodyPr>
          <a:lstStyle/>
          <a:p>
            <a:endParaRPr lang="da-DK" dirty="0" smtClean="0">
              <a:solidFill>
                <a:srgbClr val="4F81BD"/>
              </a:solidFill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2"/>
          <a:srcRect l="32816" t="20440" r="-30337" b="-19657"/>
          <a:stretch/>
        </p:blipFill>
        <p:spPr>
          <a:xfrm>
            <a:off x="-8754654" y="-1115549"/>
            <a:ext cx="7052400" cy="471600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2"/>
          <a:srcRect l="33292" t="20462" r="237" b="-19679"/>
          <a:stretch/>
        </p:blipFill>
        <p:spPr>
          <a:xfrm>
            <a:off x="17859" y="-128600"/>
            <a:ext cx="9144000" cy="873715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76680" y="4885824"/>
            <a:ext cx="7232315" cy="1178374"/>
          </a:xfrm>
        </p:spPr>
        <p:txBody>
          <a:bodyPr anchor="t">
            <a:normAutofit fontScale="90000"/>
          </a:bodyPr>
          <a:lstStyle/>
          <a:p>
            <a:pPr algn="l"/>
            <a:r>
              <a:rPr lang="da-DK" sz="2667" b="1" dirty="0" err="1" smtClean="0">
                <a:solidFill>
                  <a:srgbClr val="FFFFFF"/>
                </a:solidFill>
              </a:rPr>
              <a:t>Undirvísingartilfar</a:t>
            </a:r>
            <a:r>
              <a:rPr lang="da-DK" sz="2667" b="1" dirty="0" smtClean="0">
                <a:solidFill>
                  <a:srgbClr val="FFFFFF"/>
                </a:solidFill>
              </a:rPr>
              <a:t> til 1. og 2. </a:t>
            </a:r>
            <a:r>
              <a:rPr lang="da-DK" sz="2667" b="1" dirty="0" err="1" smtClean="0">
                <a:solidFill>
                  <a:srgbClr val="FFFFFF"/>
                </a:solidFill>
              </a:rPr>
              <a:t>undirvísingarpart</a:t>
            </a:r>
            <a:r>
              <a:rPr lang="da-DK" sz="2667" b="1" dirty="0" smtClean="0">
                <a:solidFill>
                  <a:srgbClr val="FFFFFF"/>
                </a:solidFill>
              </a:rPr>
              <a:t> </a:t>
            </a:r>
            <a:br>
              <a:rPr lang="da-DK" sz="2667" b="1" dirty="0" smtClean="0">
                <a:solidFill>
                  <a:srgbClr val="FFFFFF"/>
                </a:solidFill>
              </a:rPr>
            </a:br>
            <a:r>
              <a:rPr lang="da-DK" sz="2667" b="1" dirty="0" err="1" smtClean="0">
                <a:solidFill>
                  <a:srgbClr val="FFFFFF"/>
                </a:solidFill>
              </a:rPr>
              <a:t>Várið</a:t>
            </a:r>
            <a:r>
              <a:rPr lang="da-DK" sz="2667" b="1" dirty="0" smtClean="0">
                <a:solidFill>
                  <a:srgbClr val="FFFFFF"/>
                </a:solidFill>
              </a:rPr>
              <a:t> og </a:t>
            </a:r>
            <a:r>
              <a:rPr lang="da-DK" sz="2667" b="1" dirty="0" err="1" smtClean="0">
                <a:solidFill>
                  <a:srgbClr val="FFFFFF"/>
                </a:solidFill>
              </a:rPr>
              <a:t>heystið</a:t>
            </a:r>
            <a:r>
              <a:rPr lang="da-DK" sz="2667" b="1" dirty="0" smtClean="0">
                <a:solidFill>
                  <a:srgbClr val="FFFFFF"/>
                </a:solidFill>
              </a:rPr>
              <a:t> 2014 og </a:t>
            </a:r>
            <a:r>
              <a:rPr lang="da-DK" sz="2667" b="1" dirty="0" err="1" smtClean="0">
                <a:solidFill>
                  <a:srgbClr val="FFFFFF"/>
                </a:solidFill>
              </a:rPr>
              <a:t>heystið</a:t>
            </a:r>
            <a:r>
              <a:rPr lang="da-DK" sz="2667" b="1" dirty="0" smtClean="0">
                <a:solidFill>
                  <a:srgbClr val="FFFFFF"/>
                </a:solidFill>
              </a:rPr>
              <a:t> 2015</a:t>
            </a:r>
            <a:br>
              <a:rPr lang="da-DK" sz="2667" b="1" dirty="0" smtClean="0">
                <a:solidFill>
                  <a:srgbClr val="FFFFFF"/>
                </a:solidFill>
              </a:rPr>
            </a:br>
            <a:r>
              <a:rPr lang="da-DK" sz="2000" b="1" dirty="0" err="1" smtClean="0">
                <a:solidFill>
                  <a:srgbClr val="FFFFFF"/>
                </a:solidFill>
              </a:rPr>
              <a:t>Birna</a:t>
            </a:r>
            <a:r>
              <a:rPr lang="da-DK" sz="2000" b="1" dirty="0" smtClean="0">
                <a:solidFill>
                  <a:srgbClr val="FFFFFF"/>
                </a:solidFill>
              </a:rPr>
              <a:t> Abrahamsen, </a:t>
            </a:r>
            <a:r>
              <a:rPr lang="da-DK" sz="2000" b="1" dirty="0" err="1" smtClean="0">
                <a:solidFill>
                  <a:srgbClr val="FFFFFF"/>
                </a:solidFill>
              </a:rPr>
              <a:t>verkætlanarleiðari</a:t>
            </a:r>
            <a:endParaRPr lang="da-DK" sz="2000" dirty="0">
              <a:solidFill>
                <a:srgbClr val="FFFFFF"/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976" y="5804297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9007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da-DK" b="1" dirty="0" smtClean="0">
                <a:solidFill>
                  <a:srgbClr val="1F497D"/>
                </a:solidFill>
              </a:rPr>
              <a:t>MENNINGIN HJÁ BARNINUM </a:t>
            </a:r>
            <a:r>
              <a:rPr lang="da-DK" b="1" dirty="0" err="1" smtClean="0">
                <a:solidFill>
                  <a:srgbClr val="1F497D"/>
                </a:solidFill>
              </a:rPr>
              <a:t>Í</a:t>
            </a:r>
            <a:r>
              <a:rPr lang="da-DK" b="1" dirty="0" smtClean="0">
                <a:solidFill>
                  <a:srgbClr val="1F497D"/>
                </a:solidFill>
              </a:rPr>
              <a:t> FERÐSLUNI</a:t>
            </a:r>
            <a:endParaRPr lang="da-DK" b="1" dirty="0">
              <a:solidFill>
                <a:srgbClr val="1F497D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da-DK" sz="2400" dirty="0" smtClean="0"/>
              <a:t>Børn </a:t>
            </a:r>
            <a:r>
              <a:rPr lang="da-DK" sz="2400" dirty="0" err="1" smtClean="0"/>
              <a:t>eru</a:t>
            </a:r>
            <a:r>
              <a:rPr lang="da-DK" sz="2400" dirty="0" smtClean="0"/>
              <a:t> </a:t>
            </a:r>
            <a:r>
              <a:rPr lang="da-DK" sz="2400" dirty="0" err="1" smtClean="0"/>
              <a:t>lítil</a:t>
            </a:r>
            <a:r>
              <a:rPr lang="da-DK" sz="2400" dirty="0" smtClean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400" dirty="0" err="1" smtClean="0"/>
              <a:t>Teimum</a:t>
            </a:r>
            <a:r>
              <a:rPr lang="da-DK" sz="2400" dirty="0" smtClean="0"/>
              <a:t> </a:t>
            </a:r>
            <a:r>
              <a:rPr lang="da-DK" sz="2400" dirty="0" err="1" smtClean="0"/>
              <a:t>mangla</a:t>
            </a:r>
            <a:r>
              <a:rPr lang="da-DK" sz="2400" dirty="0" smtClean="0"/>
              <a:t> </a:t>
            </a:r>
            <a:r>
              <a:rPr lang="da-DK" sz="2400" dirty="0" err="1" smtClean="0"/>
              <a:t>royndir</a:t>
            </a:r>
            <a:endParaRPr lang="da-DK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da-DK" sz="2400" dirty="0" err="1" smtClean="0"/>
              <a:t>Tey</a:t>
            </a:r>
            <a:r>
              <a:rPr lang="da-DK" sz="2400" dirty="0" smtClean="0"/>
              <a:t> </a:t>
            </a:r>
            <a:r>
              <a:rPr lang="da-DK" sz="2400" dirty="0" err="1" smtClean="0"/>
              <a:t>hugsa</a:t>
            </a:r>
            <a:r>
              <a:rPr lang="da-DK" sz="2400" dirty="0" smtClean="0"/>
              <a:t> </a:t>
            </a:r>
            <a:r>
              <a:rPr lang="da-DK" sz="2400" dirty="0" err="1" smtClean="0"/>
              <a:t>ítøkiligt</a:t>
            </a:r>
            <a:endParaRPr lang="da-DK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da-DK" sz="2400" dirty="0" err="1" smtClean="0"/>
              <a:t>Tey</a:t>
            </a:r>
            <a:r>
              <a:rPr lang="da-DK" sz="2400" dirty="0" smtClean="0"/>
              <a:t> </a:t>
            </a:r>
            <a:r>
              <a:rPr lang="da-DK" sz="2400" dirty="0" err="1" smtClean="0"/>
              <a:t>eru</a:t>
            </a:r>
            <a:r>
              <a:rPr lang="da-DK" sz="2400" dirty="0" smtClean="0"/>
              <a:t> </a:t>
            </a:r>
            <a:r>
              <a:rPr lang="da-DK" sz="2400" dirty="0" err="1" smtClean="0"/>
              <a:t>sjálvsøkin</a:t>
            </a:r>
            <a:endParaRPr lang="da-DK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da-DK" sz="2400" dirty="0" err="1" smtClean="0"/>
              <a:t>Tey</a:t>
            </a:r>
            <a:r>
              <a:rPr lang="da-DK" sz="2400" dirty="0" smtClean="0"/>
              <a:t> </a:t>
            </a:r>
            <a:r>
              <a:rPr lang="da-DK" sz="2400" dirty="0" err="1" smtClean="0"/>
              <a:t>duga</a:t>
            </a:r>
            <a:r>
              <a:rPr lang="da-DK" sz="2400" dirty="0" smtClean="0"/>
              <a:t> </a:t>
            </a:r>
            <a:r>
              <a:rPr lang="da-DK" sz="2400" dirty="0" err="1" smtClean="0"/>
              <a:t>illa</a:t>
            </a:r>
            <a:r>
              <a:rPr lang="da-DK" sz="2400" dirty="0" smtClean="0"/>
              <a:t> at </a:t>
            </a:r>
            <a:r>
              <a:rPr lang="da-DK" sz="2400" dirty="0" err="1" smtClean="0"/>
              <a:t>meta</a:t>
            </a:r>
            <a:r>
              <a:rPr lang="da-DK" sz="2400" dirty="0" smtClean="0"/>
              <a:t> </a:t>
            </a:r>
            <a:r>
              <a:rPr lang="da-DK" sz="2400" dirty="0" err="1" smtClean="0"/>
              <a:t>um</a:t>
            </a:r>
            <a:r>
              <a:rPr lang="da-DK" sz="2400" dirty="0" smtClean="0"/>
              <a:t> </a:t>
            </a:r>
            <a:r>
              <a:rPr lang="da-DK" sz="2400" dirty="0" err="1" smtClean="0"/>
              <a:t>fjarstøðu</a:t>
            </a:r>
            <a:r>
              <a:rPr lang="da-DK" sz="2400" dirty="0" smtClean="0"/>
              <a:t> og </a:t>
            </a:r>
            <a:r>
              <a:rPr lang="da-DK" sz="2400" dirty="0" err="1" smtClean="0"/>
              <a:t>ferð</a:t>
            </a:r>
            <a:endParaRPr lang="da-DK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da-DK" sz="2400" dirty="0" err="1" smtClean="0"/>
              <a:t>Tey</a:t>
            </a:r>
            <a:r>
              <a:rPr lang="da-DK" sz="2400" dirty="0" smtClean="0"/>
              <a:t> </a:t>
            </a:r>
            <a:r>
              <a:rPr lang="da-DK" sz="2400" dirty="0" err="1" smtClean="0"/>
              <a:t>síggja</a:t>
            </a:r>
            <a:r>
              <a:rPr lang="da-DK" sz="2400" dirty="0" smtClean="0"/>
              <a:t> </a:t>
            </a:r>
            <a:r>
              <a:rPr lang="da-DK" sz="2400" dirty="0" err="1" smtClean="0"/>
              <a:t>smálutir</a:t>
            </a:r>
            <a:r>
              <a:rPr lang="da-DK" sz="2400" dirty="0" smtClean="0"/>
              <a:t>, men </a:t>
            </a:r>
            <a:r>
              <a:rPr lang="da-DK" sz="2400" dirty="0" err="1" smtClean="0"/>
              <a:t>fata</a:t>
            </a:r>
            <a:r>
              <a:rPr lang="da-DK" sz="2400" dirty="0" smtClean="0"/>
              <a:t> </a:t>
            </a:r>
            <a:r>
              <a:rPr lang="da-DK" sz="2400" dirty="0" err="1" smtClean="0"/>
              <a:t>ikki</a:t>
            </a:r>
            <a:r>
              <a:rPr lang="da-DK" sz="2400" dirty="0" smtClean="0"/>
              <a:t> </a:t>
            </a:r>
            <a:r>
              <a:rPr lang="da-DK" sz="2400" dirty="0" err="1" smtClean="0"/>
              <a:t>altíð</a:t>
            </a:r>
            <a:r>
              <a:rPr lang="da-DK" sz="2400" dirty="0" smtClean="0"/>
              <a:t> </a:t>
            </a:r>
            <a:r>
              <a:rPr lang="da-DK" sz="2400" dirty="0" err="1" smtClean="0"/>
              <a:t>heildina</a:t>
            </a:r>
            <a:endParaRPr lang="da-DK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da-DK" sz="2400" dirty="0" err="1" smtClean="0"/>
              <a:t>Tey</a:t>
            </a:r>
            <a:r>
              <a:rPr lang="da-DK" sz="2400" dirty="0" smtClean="0"/>
              <a:t> </a:t>
            </a:r>
            <a:r>
              <a:rPr lang="da-DK" sz="2400" dirty="0" err="1" smtClean="0"/>
              <a:t>vænta</a:t>
            </a:r>
            <a:r>
              <a:rPr lang="da-DK" sz="2400" dirty="0" smtClean="0"/>
              <a:t>, at </a:t>
            </a:r>
            <a:r>
              <a:rPr lang="da-DK" sz="2400" dirty="0" err="1" smtClean="0"/>
              <a:t>tey</a:t>
            </a:r>
            <a:r>
              <a:rPr lang="da-DK" sz="2400" dirty="0" smtClean="0"/>
              <a:t> </a:t>
            </a:r>
            <a:r>
              <a:rPr lang="da-DK" sz="2400" dirty="0" err="1" smtClean="0"/>
              <a:t>vaksnu</a:t>
            </a:r>
            <a:r>
              <a:rPr lang="da-DK" sz="2400" dirty="0" smtClean="0"/>
              <a:t> </a:t>
            </a:r>
            <a:r>
              <a:rPr lang="da-DK" sz="2400" dirty="0" err="1" smtClean="0"/>
              <a:t>altíð</a:t>
            </a:r>
            <a:r>
              <a:rPr lang="da-DK" sz="2400" dirty="0" smtClean="0"/>
              <a:t> </a:t>
            </a:r>
            <a:r>
              <a:rPr lang="da-DK" sz="2400" dirty="0" err="1" smtClean="0"/>
              <a:t>halda</a:t>
            </a:r>
            <a:r>
              <a:rPr lang="da-DK" sz="2400" dirty="0" smtClean="0"/>
              <a:t> </a:t>
            </a:r>
            <a:r>
              <a:rPr lang="da-DK" sz="2400" dirty="0" err="1" smtClean="0"/>
              <a:t>ferðslureglurnar</a:t>
            </a:r>
            <a:endParaRPr lang="da-DK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da-DK" sz="2400" dirty="0" err="1" smtClean="0"/>
              <a:t>Høgra</a:t>
            </a:r>
            <a:r>
              <a:rPr lang="da-DK" sz="2400" dirty="0" smtClean="0"/>
              <a:t>/</a:t>
            </a:r>
            <a:r>
              <a:rPr lang="da-DK" sz="2400" dirty="0" err="1" smtClean="0"/>
              <a:t>vinstra</a:t>
            </a:r>
            <a:r>
              <a:rPr lang="da-DK" sz="2400" dirty="0" smtClean="0"/>
              <a:t> er </a:t>
            </a:r>
            <a:r>
              <a:rPr lang="da-DK" sz="2400" dirty="0" err="1" smtClean="0"/>
              <a:t>ikki</a:t>
            </a:r>
            <a:r>
              <a:rPr lang="da-DK" sz="2400" dirty="0" smtClean="0"/>
              <a:t> </a:t>
            </a:r>
            <a:r>
              <a:rPr lang="da-DK" sz="2400" dirty="0" err="1" smtClean="0"/>
              <a:t>rættiliga</a:t>
            </a:r>
            <a:r>
              <a:rPr lang="da-DK" sz="2400" dirty="0" smtClean="0"/>
              <a:t> </a:t>
            </a:r>
            <a:r>
              <a:rPr lang="da-DK" sz="2400" dirty="0" err="1" smtClean="0"/>
              <a:t>upp</a:t>
            </a:r>
            <a:r>
              <a:rPr lang="da-DK" sz="2400" dirty="0" smtClean="0"/>
              <a:t> á </a:t>
            </a:r>
            <a:r>
              <a:rPr lang="da-DK" sz="2400" dirty="0" err="1" smtClean="0"/>
              <a:t>pláss</a:t>
            </a:r>
            <a:endParaRPr lang="da-DK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da-DK" sz="2400" dirty="0" smtClean="0"/>
              <a:t>Fokus er </a:t>
            </a:r>
            <a:r>
              <a:rPr lang="da-DK" sz="2400" dirty="0" err="1" smtClean="0"/>
              <a:t>ikki</a:t>
            </a:r>
            <a:r>
              <a:rPr lang="da-DK" sz="2400" dirty="0" smtClean="0"/>
              <a:t> </a:t>
            </a:r>
            <a:r>
              <a:rPr lang="da-DK" sz="2400" dirty="0" err="1" smtClean="0"/>
              <a:t>altíð</a:t>
            </a:r>
            <a:r>
              <a:rPr lang="da-DK" sz="2400" dirty="0" smtClean="0"/>
              <a:t> á </a:t>
            </a:r>
            <a:r>
              <a:rPr lang="da-DK" sz="2400" dirty="0" err="1" smtClean="0"/>
              <a:t>ferðsluna</a:t>
            </a:r>
            <a:endParaRPr lang="da-DK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da-DK" sz="2400" dirty="0" err="1" smtClean="0"/>
              <a:t>Tey</a:t>
            </a:r>
            <a:r>
              <a:rPr lang="da-DK" sz="2400" dirty="0" smtClean="0"/>
              <a:t> </a:t>
            </a:r>
            <a:r>
              <a:rPr lang="da-DK" sz="2400" dirty="0" err="1" smtClean="0"/>
              <a:t>kunnu</a:t>
            </a:r>
            <a:r>
              <a:rPr lang="da-DK" sz="2400" dirty="0" smtClean="0"/>
              <a:t> </a:t>
            </a:r>
            <a:r>
              <a:rPr lang="da-DK" sz="2400" dirty="0" err="1" smtClean="0"/>
              <a:t>vera</a:t>
            </a:r>
            <a:r>
              <a:rPr lang="da-DK" sz="2400" dirty="0" smtClean="0"/>
              <a:t> spontan - </a:t>
            </a:r>
            <a:r>
              <a:rPr lang="da-DK" sz="2400" dirty="0" err="1" smtClean="0"/>
              <a:t>serliga</a:t>
            </a:r>
            <a:r>
              <a:rPr lang="da-DK" sz="2400" dirty="0"/>
              <a:t> </a:t>
            </a:r>
            <a:r>
              <a:rPr lang="da-DK" sz="2400" dirty="0" err="1" smtClean="0"/>
              <a:t>í</a:t>
            </a:r>
            <a:r>
              <a:rPr lang="da-DK" sz="2400" dirty="0" smtClean="0"/>
              <a:t> </a:t>
            </a:r>
            <a:r>
              <a:rPr lang="da-DK" sz="2400" dirty="0" err="1" smtClean="0"/>
              <a:t>flokki</a:t>
            </a:r>
            <a:endParaRPr lang="da-DK" sz="2400" dirty="0" smtClean="0"/>
          </a:p>
          <a:p>
            <a:endParaRPr lang="da-DK" sz="2400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16691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3361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0974" y="258474"/>
            <a:ext cx="7313189" cy="1143000"/>
          </a:xfrm>
        </p:spPr>
        <p:txBody>
          <a:bodyPr/>
          <a:lstStyle/>
          <a:p>
            <a:pPr algn="l"/>
            <a:r>
              <a:rPr lang="da-DK" b="1" dirty="0" smtClean="0">
                <a:solidFill>
                  <a:srgbClr val="1F497D"/>
                </a:solidFill>
              </a:rPr>
              <a:t>SKÚLABYRJAN</a:t>
            </a:r>
            <a:endParaRPr lang="da-DK" b="1" dirty="0">
              <a:solidFill>
                <a:srgbClr val="1F497D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840656" y="1318330"/>
            <a:ext cx="3463607" cy="4817053"/>
          </a:xfrm>
        </p:spPr>
        <p:txBody>
          <a:bodyPr>
            <a:normAutofit/>
          </a:bodyPr>
          <a:lstStyle/>
          <a:p>
            <a:r>
              <a:rPr lang="da-DK" sz="2000" dirty="0" err="1" smtClean="0"/>
              <a:t>Foreldrafaldari</a:t>
            </a:r>
            <a:r>
              <a:rPr lang="da-DK" sz="2000" dirty="0" smtClean="0"/>
              <a:t> </a:t>
            </a:r>
            <a:r>
              <a:rPr lang="da-DK" sz="2000" dirty="0" err="1" smtClean="0"/>
              <a:t>við</a:t>
            </a:r>
            <a:r>
              <a:rPr lang="da-DK" sz="2000" dirty="0" smtClean="0"/>
              <a:t> </a:t>
            </a:r>
            <a:r>
              <a:rPr lang="da-DK" sz="2000" dirty="0" err="1" smtClean="0"/>
              <a:t>innskriving</a:t>
            </a:r>
            <a:r>
              <a:rPr lang="da-DK" sz="2000" dirty="0" smtClean="0"/>
              <a:t> </a:t>
            </a:r>
            <a:r>
              <a:rPr lang="da-DK" sz="2000" dirty="0" err="1" smtClean="0"/>
              <a:t>ella</a:t>
            </a:r>
            <a:r>
              <a:rPr lang="da-DK" sz="2000" dirty="0" smtClean="0"/>
              <a:t> </a:t>
            </a:r>
            <a:r>
              <a:rPr lang="da-DK" sz="2000" dirty="0" err="1" smtClean="0"/>
              <a:t>skúlabyrjan</a:t>
            </a:r>
            <a:endParaRPr lang="da-DK" sz="2000" dirty="0" smtClean="0"/>
          </a:p>
          <a:p>
            <a:pPr marL="457200" lvl="1" indent="0">
              <a:buNone/>
            </a:pPr>
            <a:r>
              <a:rPr lang="da-DK" sz="2000" dirty="0" err="1" smtClean="0"/>
              <a:t>Boðskapurin</a:t>
            </a:r>
            <a:r>
              <a:rPr lang="da-DK" sz="2000" dirty="0" smtClean="0"/>
              <a:t>:</a:t>
            </a:r>
          </a:p>
          <a:p>
            <a:pPr marL="857250" lvl="2" indent="0">
              <a:buNone/>
            </a:pPr>
            <a:r>
              <a:rPr lang="da-DK" sz="1600" dirty="0" err="1" smtClean="0"/>
              <a:t>týdningarmikið</a:t>
            </a:r>
            <a:r>
              <a:rPr lang="da-DK" sz="1600" dirty="0" smtClean="0"/>
              <a:t> at </a:t>
            </a:r>
            <a:r>
              <a:rPr lang="da-DK" sz="1600" dirty="0" err="1" smtClean="0"/>
              <a:t>foreldrini</a:t>
            </a:r>
            <a:r>
              <a:rPr lang="da-DK" sz="1600" dirty="0" smtClean="0"/>
              <a:t> </a:t>
            </a:r>
            <a:r>
              <a:rPr lang="da-DK" sz="1600" dirty="0" err="1" smtClean="0"/>
              <a:t>venja</a:t>
            </a:r>
            <a:r>
              <a:rPr lang="da-DK" sz="1600" dirty="0" smtClean="0"/>
              <a:t> </a:t>
            </a:r>
            <a:r>
              <a:rPr lang="da-DK" sz="1600" dirty="0" err="1" smtClean="0"/>
              <a:t>skúlaleiðina</a:t>
            </a:r>
            <a:r>
              <a:rPr lang="da-DK" sz="1600" dirty="0" smtClean="0"/>
              <a:t> </a:t>
            </a:r>
            <a:r>
              <a:rPr lang="da-DK" sz="1600" dirty="0" err="1" smtClean="0"/>
              <a:t>við</a:t>
            </a:r>
            <a:r>
              <a:rPr lang="da-DK" sz="1600" dirty="0" smtClean="0"/>
              <a:t> </a:t>
            </a:r>
            <a:r>
              <a:rPr lang="da-DK" sz="1600" dirty="0" err="1" smtClean="0"/>
              <a:t>børnunum</a:t>
            </a:r>
            <a:r>
              <a:rPr lang="da-DK" sz="1600" dirty="0" smtClean="0"/>
              <a:t>, </a:t>
            </a:r>
            <a:r>
              <a:rPr lang="da-DK" sz="1600" dirty="0" err="1" smtClean="0"/>
              <a:t>áðrenn</a:t>
            </a:r>
            <a:r>
              <a:rPr lang="da-DK" sz="1600" dirty="0" smtClean="0"/>
              <a:t> </a:t>
            </a:r>
            <a:r>
              <a:rPr lang="da-DK" sz="1600" dirty="0" err="1" smtClean="0"/>
              <a:t>skúlabyrjan</a:t>
            </a:r>
            <a:endParaRPr lang="da-DK" sz="1600" dirty="0"/>
          </a:p>
          <a:p>
            <a:pPr marL="57150" indent="0">
              <a:buNone/>
            </a:pPr>
            <a:endParaRPr lang="da-DK" sz="2800" dirty="0" smtClean="0"/>
          </a:p>
          <a:p>
            <a:pPr marL="400050"/>
            <a:r>
              <a:rPr lang="da-DK" sz="2000" dirty="0" smtClean="0"/>
              <a:t>RFF </a:t>
            </a:r>
            <a:r>
              <a:rPr lang="da-DK" sz="2000" dirty="0" err="1" smtClean="0"/>
              <a:t>sendir</a:t>
            </a:r>
            <a:r>
              <a:rPr lang="da-DK" sz="2000" dirty="0" smtClean="0"/>
              <a:t> </a:t>
            </a:r>
            <a:r>
              <a:rPr lang="da-DK" sz="2000" dirty="0" err="1" smtClean="0"/>
              <a:t>tíðindaskriv</a:t>
            </a:r>
            <a:r>
              <a:rPr lang="da-DK" sz="2000" dirty="0"/>
              <a:t> </a:t>
            </a:r>
            <a:r>
              <a:rPr lang="da-DK" sz="2000" dirty="0" err="1" smtClean="0"/>
              <a:t>út</a:t>
            </a:r>
            <a:r>
              <a:rPr lang="da-DK" sz="2000" dirty="0" smtClean="0"/>
              <a:t> </a:t>
            </a:r>
            <a:r>
              <a:rPr lang="da-DK" sz="2000" dirty="0" err="1" smtClean="0"/>
              <a:t>í</a:t>
            </a:r>
            <a:r>
              <a:rPr lang="da-DK" sz="2000" dirty="0" smtClean="0"/>
              <a:t> </a:t>
            </a:r>
            <a:r>
              <a:rPr lang="da-DK" sz="2000" dirty="0" err="1" smtClean="0"/>
              <a:t>sambandi</a:t>
            </a:r>
            <a:r>
              <a:rPr lang="da-DK" sz="2000" dirty="0" smtClean="0"/>
              <a:t> </a:t>
            </a:r>
            <a:r>
              <a:rPr lang="da-DK" sz="2000" dirty="0" err="1" smtClean="0"/>
              <a:t>við</a:t>
            </a:r>
            <a:r>
              <a:rPr lang="da-DK" sz="2000" dirty="0" smtClean="0"/>
              <a:t> </a:t>
            </a:r>
            <a:r>
              <a:rPr lang="da-DK" sz="2000" dirty="0" err="1" smtClean="0"/>
              <a:t>skúlabyrjan</a:t>
            </a:r>
            <a:endParaRPr lang="da-DK" sz="2000" dirty="0" smtClean="0"/>
          </a:p>
          <a:p>
            <a:pPr marL="457200" lvl="1" indent="0">
              <a:buNone/>
            </a:pPr>
            <a:endParaRPr lang="da-DK" sz="1600" dirty="0" smtClean="0"/>
          </a:p>
          <a:p>
            <a:endParaRPr lang="da-DK" sz="2000" dirty="0" smtClean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16691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" name="Pladsholder til indhold 3" descr="A_veg_i_skul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9284" t="8828" r="29766" b="5549"/>
          <a:stretch/>
        </p:blipFill>
        <p:spPr>
          <a:xfrm>
            <a:off x="830975" y="1309110"/>
            <a:ext cx="3369600" cy="47772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6017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a-DK" b="1" dirty="0" smtClean="0">
                <a:solidFill>
                  <a:srgbClr val="1F497D"/>
                </a:solidFill>
              </a:rPr>
              <a:t>FORELDUR OG SKÚLIN </a:t>
            </a:r>
            <a:endParaRPr lang="da-DK" b="1" dirty="0">
              <a:solidFill>
                <a:srgbClr val="1F497D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475344" y="1600201"/>
            <a:ext cx="4211456" cy="25400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da-DK" sz="2600" dirty="0" smtClean="0"/>
              <a:t>	</a:t>
            </a:r>
            <a:r>
              <a:rPr lang="da-DK" sz="2600" dirty="0" err="1" smtClean="0"/>
              <a:t>Foreldur</a:t>
            </a:r>
            <a:r>
              <a:rPr lang="da-DK" sz="2600" dirty="0" smtClean="0"/>
              <a:t>:</a:t>
            </a:r>
          </a:p>
          <a:p>
            <a:pPr lvl="1">
              <a:buFont typeface="Arial"/>
              <a:buChar char="•"/>
            </a:pPr>
            <a:r>
              <a:rPr lang="da-DK" sz="2300" dirty="0" err="1" smtClean="0"/>
              <a:t>Ábyrgd</a:t>
            </a:r>
            <a:r>
              <a:rPr lang="da-DK" sz="2300" dirty="0" smtClean="0"/>
              <a:t> av at </a:t>
            </a:r>
            <a:r>
              <a:rPr lang="da-DK" sz="2300" dirty="0" err="1" smtClean="0"/>
              <a:t>venja</a:t>
            </a:r>
            <a:r>
              <a:rPr lang="da-DK" sz="2300" dirty="0" smtClean="0"/>
              <a:t> og </a:t>
            </a:r>
            <a:r>
              <a:rPr lang="da-DK" sz="2300" dirty="0" err="1" smtClean="0"/>
              <a:t>tosa</a:t>
            </a:r>
            <a:r>
              <a:rPr lang="da-DK" sz="2300" dirty="0" smtClean="0"/>
              <a:t> </a:t>
            </a:r>
            <a:r>
              <a:rPr lang="da-DK" sz="2300" dirty="0" err="1" smtClean="0"/>
              <a:t>við</a:t>
            </a:r>
            <a:r>
              <a:rPr lang="da-DK" sz="2300" dirty="0" smtClean="0"/>
              <a:t> </a:t>
            </a:r>
            <a:r>
              <a:rPr lang="da-DK" sz="2300" dirty="0" err="1" smtClean="0"/>
              <a:t>børnini</a:t>
            </a:r>
            <a:r>
              <a:rPr lang="da-DK" sz="2300" dirty="0" smtClean="0"/>
              <a:t> </a:t>
            </a:r>
            <a:r>
              <a:rPr lang="da-DK" sz="2300" dirty="0" err="1" smtClean="0"/>
              <a:t>um</a:t>
            </a:r>
            <a:r>
              <a:rPr lang="da-DK" sz="2300" dirty="0" smtClean="0"/>
              <a:t> </a:t>
            </a:r>
            <a:r>
              <a:rPr lang="da-DK" sz="2300" dirty="0" err="1" smtClean="0"/>
              <a:t>ferðslu</a:t>
            </a:r>
            <a:r>
              <a:rPr lang="da-DK" sz="2300" dirty="0" smtClean="0"/>
              <a:t>, so </a:t>
            </a:r>
            <a:r>
              <a:rPr lang="da-DK" sz="2300" dirty="0" err="1" smtClean="0"/>
              <a:t>tey</a:t>
            </a:r>
            <a:r>
              <a:rPr lang="da-DK" sz="2300" dirty="0" smtClean="0"/>
              <a:t> </a:t>
            </a:r>
            <a:r>
              <a:rPr lang="da-DK" sz="2300" dirty="0" err="1" smtClean="0"/>
              <a:t>duga</a:t>
            </a:r>
            <a:r>
              <a:rPr lang="da-DK" sz="2300" dirty="0" smtClean="0"/>
              <a:t> at </a:t>
            </a:r>
            <a:r>
              <a:rPr lang="da-DK" sz="2300" dirty="0" err="1" smtClean="0"/>
              <a:t>vera</a:t>
            </a:r>
            <a:r>
              <a:rPr lang="da-DK" sz="2300" dirty="0" smtClean="0"/>
              <a:t> </a:t>
            </a:r>
            <a:r>
              <a:rPr lang="da-DK" sz="2300" dirty="0" err="1" smtClean="0"/>
              <a:t>í</a:t>
            </a:r>
            <a:r>
              <a:rPr lang="da-DK" sz="2300" dirty="0" smtClean="0"/>
              <a:t> </a:t>
            </a:r>
            <a:r>
              <a:rPr lang="da-DK" sz="2300" dirty="0" err="1" smtClean="0"/>
              <a:t>ferðsluni</a:t>
            </a:r>
            <a:r>
              <a:rPr lang="da-DK" sz="2300" dirty="0" smtClean="0"/>
              <a:t> og </a:t>
            </a:r>
            <a:r>
              <a:rPr lang="da-DK" sz="2300" dirty="0" err="1" smtClean="0"/>
              <a:t>taka</a:t>
            </a:r>
            <a:r>
              <a:rPr lang="da-DK" sz="2300" dirty="0" smtClean="0"/>
              <a:t> </a:t>
            </a:r>
            <a:r>
              <a:rPr lang="da-DK" sz="2300" dirty="0" err="1" smtClean="0"/>
              <a:t>trygg</a:t>
            </a:r>
            <a:r>
              <a:rPr lang="da-DK" sz="2300" dirty="0" smtClean="0"/>
              <a:t> val – </a:t>
            </a:r>
            <a:r>
              <a:rPr lang="da-DK" sz="2300" dirty="0" err="1" smtClean="0"/>
              <a:t>eisini</a:t>
            </a:r>
            <a:r>
              <a:rPr lang="da-DK" sz="2300" dirty="0" smtClean="0"/>
              <a:t> </a:t>
            </a:r>
            <a:r>
              <a:rPr lang="da-DK" sz="2300" dirty="0" err="1" smtClean="0"/>
              <a:t>tá</a:t>
            </a:r>
            <a:r>
              <a:rPr lang="da-DK" sz="2300" dirty="0" smtClean="0"/>
              <a:t> </a:t>
            </a:r>
            <a:r>
              <a:rPr lang="da-DK" sz="2300" dirty="0" err="1" smtClean="0"/>
              <a:t>ið</a:t>
            </a:r>
            <a:r>
              <a:rPr lang="da-DK" sz="2300" dirty="0" smtClean="0"/>
              <a:t> </a:t>
            </a:r>
            <a:r>
              <a:rPr lang="da-DK" sz="2300" dirty="0" err="1" smtClean="0"/>
              <a:t>tey</a:t>
            </a:r>
            <a:r>
              <a:rPr lang="da-DK" sz="2300" dirty="0" smtClean="0"/>
              <a:t> </a:t>
            </a:r>
            <a:r>
              <a:rPr lang="da-DK" sz="2300" dirty="0" err="1" smtClean="0"/>
              <a:t>verða</a:t>
            </a:r>
            <a:r>
              <a:rPr lang="da-DK" sz="2300" dirty="0" smtClean="0"/>
              <a:t> </a:t>
            </a:r>
            <a:r>
              <a:rPr lang="da-DK" sz="2300" dirty="0" err="1" smtClean="0"/>
              <a:t>vaksin</a:t>
            </a:r>
            <a:endParaRPr lang="da-DK" sz="2300" dirty="0" smtClean="0"/>
          </a:p>
          <a:p>
            <a:endParaRPr lang="da-DK" sz="2600" dirty="0" smtClean="0"/>
          </a:p>
          <a:p>
            <a:pPr marL="0" indent="0">
              <a:buNone/>
            </a:pPr>
            <a:r>
              <a:rPr lang="da-DK" sz="2600" dirty="0" smtClean="0"/>
              <a:t>	</a:t>
            </a:r>
            <a:r>
              <a:rPr lang="da-DK" sz="2600" dirty="0" err="1" smtClean="0"/>
              <a:t>Leiklutur</a:t>
            </a:r>
            <a:r>
              <a:rPr lang="da-DK" sz="2600" dirty="0" smtClean="0"/>
              <a:t> </a:t>
            </a:r>
            <a:r>
              <a:rPr lang="da-DK" sz="2600" dirty="0" err="1" smtClean="0"/>
              <a:t>skúlans</a:t>
            </a:r>
            <a:r>
              <a:rPr lang="da-DK" sz="2600" dirty="0" smtClean="0"/>
              <a:t>:</a:t>
            </a:r>
          </a:p>
          <a:p>
            <a:pPr lvl="1">
              <a:buFont typeface="Arial"/>
              <a:buChar char="•"/>
            </a:pPr>
            <a:r>
              <a:rPr lang="da-DK" sz="2300" dirty="0" err="1"/>
              <a:t>S</a:t>
            </a:r>
            <a:r>
              <a:rPr lang="da-DK" sz="2300" dirty="0" err="1" smtClean="0"/>
              <a:t>tuðla</a:t>
            </a:r>
            <a:r>
              <a:rPr lang="da-DK" sz="2300" dirty="0" smtClean="0"/>
              <a:t> </a:t>
            </a:r>
            <a:r>
              <a:rPr lang="da-DK" sz="2300" dirty="0" err="1" smtClean="0"/>
              <a:t>undir</a:t>
            </a:r>
            <a:r>
              <a:rPr lang="da-DK" sz="2300" dirty="0" smtClean="0"/>
              <a:t> </a:t>
            </a:r>
            <a:r>
              <a:rPr lang="da-DK" sz="2300" dirty="0" err="1" smtClean="0"/>
              <a:t>hetta</a:t>
            </a:r>
            <a:r>
              <a:rPr lang="da-DK" sz="2300" dirty="0" smtClean="0"/>
              <a:t> </a:t>
            </a:r>
            <a:r>
              <a:rPr lang="da-DK" sz="2300" dirty="0" err="1" smtClean="0"/>
              <a:t>við</a:t>
            </a:r>
            <a:r>
              <a:rPr lang="da-DK" sz="2300" dirty="0" smtClean="0"/>
              <a:t> </a:t>
            </a:r>
            <a:r>
              <a:rPr lang="da-DK" sz="2300" dirty="0" err="1" smtClean="0"/>
              <a:t>undirvísing</a:t>
            </a:r>
            <a:r>
              <a:rPr lang="da-DK" sz="2300" dirty="0" smtClean="0"/>
              <a:t> og </a:t>
            </a:r>
            <a:r>
              <a:rPr lang="da-DK" sz="2300" dirty="0" err="1" smtClean="0"/>
              <a:t>venjingum</a:t>
            </a:r>
            <a:r>
              <a:rPr lang="da-DK" sz="2300" dirty="0" smtClean="0"/>
              <a:t> </a:t>
            </a:r>
          </a:p>
          <a:p>
            <a:endParaRPr lang="da-DK" dirty="0" smtClean="0"/>
          </a:p>
          <a:p>
            <a:pPr lvl="1"/>
            <a:endParaRPr lang="da-DK" dirty="0" smtClean="0"/>
          </a:p>
          <a:p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14" y="1644074"/>
            <a:ext cx="3619500" cy="2540000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947232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" name="Tekstfelt 3"/>
          <p:cNvSpPr txBox="1"/>
          <p:nvPr/>
        </p:nvSpPr>
        <p:spPr>
          <a:xfrm>
            <a:off x="0" y="4351919"/>
            <a:ext cx="9144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 smtClean="0"/>
              <a:t>	</a:t>
            </a:r>
            <a:r>
              <a:rPr lang="da-DK" sz="2000" dirty="0" err="1" smtClean="0"/>
              <a:t>Tilfarið</a:t>
            </a:r>
            <a:r>
              <a:rPr lang="da-DK" sz="2000" dirty="0" smtClean="0"/>
              <a:t>:</a:t>
            </a:r>
          </a:p>
          <a:p>
            <a:pPr marL="742950" lvl="1" indent="-285750">
              <a:buFont typeface="Arial"/>
              <a:buChar char="•"/>
            </a:pPr>
            <a:r>
              <a:rPr lang="da-DK" dirty="0" err="1"/>
              <a:t>Leggur</a:t>
            </a:r>
            <a:r>
              <a:rPr lang="da-DK" dirty="0"/>
              <a:t> </a:t>
            </a:r>
            <a:r>
              <a:rPr lang="da-DK" dirty="0" err="1"/>
              <a:t>upp</a:t>
            </a:r>
            <a:r>
              <a:rPr lang="da-DK" dirty="0"/>
              <a:t> til, at </a:t>
            </a:r>
            <a:r>
              <a:rPr lang="da-DK" dirty="0" err="1"/>
              <a:t>foreldrini</a:t>
            </a:r>
            <a:r>
              <a:rPr lang="da-DK" dirty="0"/>
              <a:t> </a:t>
            </a:r>
            <a:r>
              <a:rPr lang="da-DK" dirty="0" err="1"/>
              <a:t>javnan</a:t>
            </a:r>
            <a:r>
              <a:rPr lang="da-DK" dirty="0"/>
              <a:t> </a:t>
            </a:r>
            <a:r>
              <a:rPr lang="da-DK" dirty="0" err="1"/>
              <a:t>verða</a:t>
            </a:r>
            <a:r>
              <a:rPr lang="da-DK" dirty="0"/>
              <a:t> </a:t>
            </a:r>
            <a:r>
              <a:rPr lang="da-DK" dirty="0" err="1" smtClean="0"/>
              <a:t>tikin</a:t>
            </a:r>
            <a:r>
              <a:rPr lang="da-DK" dirty="0" smtClean="0"/>
              <a:t> </a:t>
            </a:r>
            <a:r>
              <a:rPr lang="da-DK" dirty="0" err="1" smtClean="0"/>
              <a:t>við</a:t>
            </a:r>
            <a:r>
              <a:rPr lang="da-DK" dirty="0" smtClean="0"/>
              <a:t> </a:t>
            </a:r>
            <a:r>
              <a:rPr lang="da-DK" dirty="0" err="1" smtClean="0"/>
              <a:t>í</a:t>
            </a:r>
            <a:r>
              <a:rPr lang="da-DK" dirty="0" smtClean="0"/>
              <a:t> </a:t>
            </a:r>
            <a:r>
              <a:rPr lang="da-DK" dirty="0" err="1" smtClean="0"/>
              <a:t>foreldrabrøvum</a:t>
            </a:r>
            <a:r>
              <a:rPr lang="da-DK" dirty="0" smtClean="0"/>
              <a:t> </a:t>
            </a:r>
            <a:r>
              <a:rPr lang="da-DK" dirty="0" err="1" smtClean="0"/>
              <a:t>ella</a:t>
            </a:r>
            <a:r>
              <a:rPr lang="da-DK" dirty="0" smtClean="0"/>
              <a:t> </a:t>
            </a:r>
            <a:r>
              <a:rPr lang="da-DK" dirty="0"/>
              <a:t>á </a:t>
            </a:r>
            <a:r>
              <a:rPr lang="da-DK" dirty="0" err="1" smtClean="0"/>
              <a:t>foreldrafundi</a:t>
            </a:r>
            <a:endParaRPr lang="da-DK" dirty="0" smtClean="0"/>
          </a:p>
          <a:p>
            <a:pPr marL="742950" lvl="1" indent="-285750">
              <a:buFont typeface="Arial"/>
              <a:buChar char="•"/>
            </a:pPr>
            <a:r>
              <a:rPr lang="da-DK" dirty="0" err="1" smtClean="0"/>
              <a:t>Tað</a:t>
            </a:r>
            <a:r>
              <a:rPr lang="da-DK" dirty="0" smtClean="0"/>
              <a:t> </a:t>
            </a:r>
            <a:r>
              <a:rPr lang="da-DK" dirty="0" err="1" smtClean="0"/>
              <a:t>vísir</a:t>
            </a:r>
            <a:r>
              <a:rPr lang="da-DK" dirty="0" smtClean="0"/>
              <a:t> </a:t>
            </a:r>
            <a:r>
              <a:rPr lang="da-DK" dirty="0" err="1" smtClean="0"/>
              <a:t>seg</a:t>
            </a:r>
            <a:r>
              <a:rPr lang="da-DK" dirty="0" smtClean="0"/>
              <a:t>, at </a:t>
            </a:r>
            <a:r>
              <a:rPr lang="da-DK" dirty="0" err="1" smtClean="0"/>
              <a:t>foreldur</a:t>
            </a:r>
            <a:r>
              <a:rPr lang="da-DK" dirty="0" smtClean="0"/>
              <a:t> </a:t>
            </a:r>
            <a:r>
              <a:rPr lang="da-DK" dirty="0" err="1" smtClean="0"/>
              <a:t>skulu</a:t>
            </a:r>
            <a:r>
              <a:rPr lang="da-DK" dirty="0" smtClean="0"/>
              <a:t> </a:t>
            </a:r>
            <a:r>
              <a:rPr lang="da-DK" dirty="0" err="1" smtClean="0"/>
              <a:t>ofta</a:t>
            </a:r>
            <a:r>
              <a:rPr lang="da-DK" dirty="0" smtClean="0"/>
              <a:t> </a:t>
            </a:r>
            <a:r>
              <a:rPr lang="da-DK" dirty="0" err="1" smtClean="0"/>
              <a:t>mint</a:t>
            </a:r>
            <a:r>
              <a:rPr lang="da-DK" dirty="0" smtClean="0"/>
              <a:t> á, </a:t>
            </a:r>
            <a:r>
              <a:rPr lang="da-DK" dirty="0" err="1" smtClean="0"/>
              <a:t>hvussu</a:t>
            </a:r>
            <a:r>
              <a:rPr lang="da-DK" dirty="0" smtClean="0"/>
              <a:t> </a:t>
            </a:r>
            <a:r>
              <a:rPr lang="da-DK" dirty="0" err="1" smtClean="0"/>
              <a:t>stóra</a:t>
            </a:r>
            <a:r>
              <a:rPr lang="da-DK" dirty="0" smtClean="0"/>
              <a:t> </a:t>
            </a:r>
            <a:r>
              <a:rPr lang="da-DK" dirty="0" err="1" smtClean="0"/>
              <a:t>ávirkan</a:t>
            </a:r>
            <a:r>
              <a:rPr lang="da-DK" dirty="0" smtClean="0"/>
              <a:t> </a:t>
            </a:r>
            <a:r>
              <a:rPr lang="da-DK" dirty="0" err="1" smtClean="0"/>
              <a:t>okkara</a:t>
            </a:r>
            <a:r>
              <a:rPr lang="da-DK" dirty="0" smtClean="0"/>
              <a:t> </a:t>
            </a:r>
            <a:r>
              <a:rPr lang="da-DK" dirty="0" err="1" smtClean="0"/>
              <a:t>egna</a:t>
            </a:r>
            <a:r>
              <a:rPr lang="da-DK" dirty="0" smtClean="0"/>
              <a:t> </a:t>
            </a:r>
            <a:r>
              <a:rPr lang="da-DK" dirty="0" err="1" smtClean="0"/>
              <a:t>atferð</a:t>
            </a:r>
            <a:r>
              <a:rPr lang="da-DK" dirty="0" smtClean="0"/>
              <a:t> </a:t>
            </a:r>
            <a:r>
              <a:rPr lang="da-DK" dirty="0" err="1" smtClean="0"/>
              <a:t>hevur</a:t>
            </a:r>
            <a:r>
              <a:rPr lang="da-DK" dirty="0" smtClean="0"/>
              <a:t> á </a:t>
            </a:r>
            <a:r>
              <a:rPr lang="da-DK" dirty="0" err="1" smtClean="0"/>
              <a:t>børnini</a:t>
            </a:r>
            <a:endParaRPr lang="da-DK" dirty="0" smtClean="0"/>
          </a:p>
          <a:p>
            <a:endParaRPr lang="da-DK" dirty="0" smtClean="0"/>
          </a:p>
          <a:p>
            <a:endParaRPr lang="da-DK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0057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b="1" dirty="0"/>
              <a:t> </a:t>
            </a:r>
            <a:endParaRPr lang="da-DK" dirty="0"/>
          </a:p>
          <a:p>
            <a:pPr marL="0" indent="0">
              <a:buNone/>
            </a:pPr>
            <a:r>
              <a:rPr lang="en-US" sz="2400" dirty="0" smtClean="0"/>
              <a:t>	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dirty="0"/>
              <a:t> </a:t>
            </a:r>
            <a:endParaRPr lang="da-DK" dirty="0"/>
          </a:p>
        </p:txBody>
      </p:sp>
      <p:pic>
        <p:nvPicPr>
          <p:cNvPr id="7" name="Billede 6" descr="TL.trygdarbelt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467" y="-1069005"/>
            <a:ext cx="9144000" cy="13716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da-DK" b="1" dirty="0" smtClean="0">
                <a:solidFill>
                  <a:srgbClr val="FFFFFF"/>
                </a:solidFill>
              </a:rPr>
              <a:t>1. UNDIRVÍSINGARPARTUR (0.-3. fl.)</a:t>
            </a:r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656898" y="4957379"/>
            <a:ext cx="71733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Málið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er</a:t>
            </a:r>
            <a:r>
              <a:rPr lang="en-US" dirty="0" smtClean="0">
                <a:solidFill>
                  <a:srgbClr val="FFFFFF"/>
                </a:solidFill>
              </a:rPr>
              <a:t>: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da-DK" i="1" dirty="0" smtClean="0">
                <a:solidFill>
                  <a:srgbClr val="FFFFFF"/>
                </a:solidFill>
              </a:rPr>
              <a:t>at </a:t>
            </a:r>
            <a:r>
              <a:rPr lang="da-DK" i="1" dirty="0" err="1">
                <a:solidFill>
                  <a:srgbClr val="FFFFFF"/>
                </a:solidFill>
              </a:rPr>
              <a:t>næmingurin</a:t>
            </a:r>
            <a:r>
              <a:rPr lang="da-DK" i="1" dirty="0">
                <a:solidFill>
                  <a:srgbClr val="FFFFFF"/>
                </a:solidFill>
              </a:rPr>
              <a:t> </a:t>
            </a:r>
            <a:r>
              <a:rPr lang="da-DK" i="1" dirty="0" err="1">
                <a:solidFill>
                  <a:srgbClr val="FFFFFF"/>
                </a:solidFill>
              </a:rPr>
              <a:t>dugir</a:t>
            </a:r>
            <a:r>
              <a:rPr lang="da-DK" i="1" dirty="0">
                <a:solidFill>
                  <a:srgbClr val="FFFFFF"/>
                </a:solidFill>
              </a:rPr>
              <a:t> </a:t>
            </a:r>
            <a:r>
              <a:rPr lang="da-DK" i="1" dirty="0" err="1">
                <a:solidFill>
                  <a:srgbClr val="FFFFFF"/>
                </a:solidFill>
              </a:rPr>
              <a:t>reglur</a:t>
            </a:r>
            <a:r>
              <a:rPr lang="da-DK" i="1" dirty="0">
                <a:solidFill>
                  <a:srgbClr val="FFFFFF"/>
                </a:solidFill>
              </a:rPr>
              <a:t> og </a:t>
            </a:r>
            <a:r>
              <a:rPr lang="da-DK" i="1" dirty="0" err="1">
                <a:solidFill>
                  <a:srgbClr val="FFFFFF"/>
                </a:solidFill>
              </a:rPr>
              <a:t>hugburð</a:t>
            </a:r>
            <a:r>
              <a:rPr lang="da-DK" i="1" dirty="0">
                <a:solidFill>
                  <a:srgbClr val="FFFFFF"/>
                </a:solidFill>
              </a:rPr>
              <a:t> </a:t>
            </a:r>
            <a:r>
              <a:rPr lang="da-DK" i="1" dirty="0" err="1">
                <a:solidFill>
                  <a:srgbClr val="FFFFFF"/>
                </a:solidFill>
              </a:rPr>
              <a:t>um</a:t>
            </a:r>
            <a:r>
              <a:rPr lang="da-DK" i="1" dirty="0">
                <a:solidFill>
                  <a:srgbClr val="FFFFFF"/>
                </a:solidFill>
              </a:rPr>
              <a:t> at </a:t>
            </a:r>
            <a:r>
              <a:rPr lang="da-DK" i="1" dirty="0" smtClean="0">
                <a:solidFill>
                  <a:srgbClr val="FFFFFF"/>
                </a:solidFill>
              </a:rPr>
              <a:t>	</a:t>
            </a:r>
            <a:r>
              <a:rPr lang="da-DK" i="1" dirty="0" err="1" smtClean="0">
                <a:solidFill>
                  <a:srgbClr val="FFFFFF"/>
                </a:solidFill>
              </a:rPr>
              <a:t>bera</a:t>
            </a:r>
            <a:r>
              <a:rPr lang="da-DK" i="1" dirty="0" smtClean="0">
                <a:solidFill>
                  <a:srgbClr val="FFFFFF"/>
                </a:solidFill>
              </a:rPr>
              <a:t> </a:t>
            </a:r>
            <a:r>
              <a:rPr lang="da-DK" i="1" dirty="0" err="1">
                <a:solidFill>
                  <a:srgbClr val="FFFFFF"/>
                </a:solidFill>
              </a:rPr>
              <a:t>seg</a:t>
            </a:r>
            <a:r>
              <a:rPr lang="da-DK" i="1" dirty="0">
                <a:solidFill>
                  <a:srgbClr val="FFFFFF"/>
                </a:solidFill>
              </a:rPr>
              <a:t> </a:t>
            </a:r>
            <a:r>
              <a:rPr lang="da-DK" i="1" dirty="0" err="1">
                <a:solidFill>
                  <a:srgbClr val="FFFFFF"/>
                </a:solidFill>
              </a:rPr>
              <a:t>rætt</a:t>
            </a:r>
            <a:r>
              <a:rPr lang="da-DK" i="1" dirty="0">
                <a:solidFill>
                  <a:srgbClr val="FFFFFF"/>
                </a:solidFill>
              </a:rPr>
              <a:t> at til </a:t>
            </a:r>
            <a:r>
              <a:rPr lang="da-DK" i="1" dirty="0" err="1">
                <a:solidFill>
                  <a:srgbClr val="FFFFFF"/>
                </a:solidFill>
              </a:rPr>
              <a:t>gongu</a:t>
            </a:r>
            <a:r>
              <a:rPr lang="da-DK" i="1" dirty="0">
                <a:solidFill>
                  <a:srgbClr val="FFFFFF"/>
                </a:solidFill>
              </a:rPr>
              <a:t> í </a:t>
            </a:r>
            <a:r>
              <a:rPr lang="da-DK" i="1" dirty="0" err="1">
                <a:solidFill>
                  <a:srgbClr val="FFFFFF"/>
                </a:solidFill>
              </a:rPr>
              <a:t>ferðsluni</a:t>
            </a:r>
            <a:r>
              <a:rPr lang="da-DK" i="1" dirty="0">
                <a:solidFill>
                  <a:srgbClr val="FFFFFF"/>
                </a:solidFill>
              </a:rPr>
              <a:t>, </a:t>
            </a:r>
            <a:r>
              <a:rPr lang="da-DK" i="1" dirty="0" err="1">
                <a:solidFill>
                  <a:srgbClr val="FFFFFF"/>
                </a:solidFill>
              </a:rPr>
              <a:t>nýta</a:t>
            </a:r>
            <a:r>
              <a:rPr lang="da-DK" i="1" dirty="0">
                <a:solidFill>
                  <a:srgbClr val="FFFFFF"/>
                </a:solidFill>
              </a:rPr>
              <a:t> </a:t>
            </a:r>
            <a:r>
              <a:rPr lang="da-DK" i="1" dirty="0" smtClean="0">
                <a:solidFill>
                  <a:srgbClr val="FFFFFF"/>
                </a:solidFill>
              </a:rPr>
              <a:t>	</a:t>
            </a:r>
            <a:r>
              <a:rPr lang="da-DK" i="1" dirty="0" err="1" smtClean="0">
                <a:solidFill>
                  <a:srgbClr val="FFFFFF"/>
                </a:solidFill>
              </a:rPr>
              <a:t>hjálm</a:t>
            </a:r>
            <a:r>
              <a:rPr lang="da-DK" i="1" dirty="0">
                <a:solidFill>
                  <a:srgbClr val="FFFFFF"/>
                </a:solidFill>
              </a:rPr>
              <a:t>, </a:t>
            </a:r>
            <a:r>
              <a:rPr lang="da-DK" i="1" dirty="0" err="1">
                <a:solidFill>
                  <a:srgbClr val="FFFFFF"/>
                </a:solidFill>
              </a:rPr>
              <a:t>endurskin</a:t>
            </a:r>
            <a:r>
              <a:rPr lang="da-DK" i="1" dirty="0">
                <a:solidFill>
                  <a:srgbClr val="FFFFFF"/>
                </a:solidFill>
              </a:rPr>
              <a:t> og </a:t>
            </a:r>
            <a:r>
              <a:rPr lang="da-DK" i="1" dirty="0" err="1">
                <a:solidFill>
                  <a:srgbClr val="FFFFFF"/>
                </a:solidFill>
              </a:rPr>
              <a:t>bilbelti</a:t>
            </a:r>
            <a:r>
              <a:rPr lang="da-DK" i="1" dirty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947232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3181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a-DK" b="1" dirty="0" smtClean="0">
                <a:solidFill>
                  <a:srgbClr val="1F497D"/>
                </a:solidFill>
              </a:rPr>
              <a:t>GONGUROYND 0.-1. flokkur</a:t>
            </a:r>
            <a:endParaRPr lang="da-DK" b="1" dirty="0">
              <a:solidFill>
                <a:srgbClr val="1F497D"/>
              </a:solidFill>
            </a:endParaRPr>
          </a:p>
        </p:txBody>
      </p:sp>
      <p:pic>
        <p:nvPicPr>
          <p:cNvPr id="9" name="Billede 8" descr="Screen Shot 2014-04-08 at 11.13.23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7703" t="6672" r="18513" b="34841"/>
          <a:stretch/>
        </p:blipFill>
        <p:spPr>
          <a:xfrm>
            <a:off x="13484" y="1198666"/>
            <a:ext cx="3956400" cy="2840400"/>
          </a:xfrm>
          <a:prstGeom prst="rect">
            <a:avLst/>
          </a:prstGeom>
        </p:spPr>
      </p:pic>
      <p:pic>
        <p:nvPicPr>
          <p:cNvPr id="11" name="Billede 10" descr="Screen Shot 2014-04-08 at 11.20.00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88038" t="8056" r="20934" b="30110"/>
          <a:stretch/>
        </p:blipFill>
        <p:spPr>
          <a:xfrm>
            <a:off x="-3648576" y="3445435"/>
            <a:ext cx="8211551" cy="2624400"/>
          </a:xfrm>
          <a:prstGeom prst="rect">
            <a:avLst/>
          </a:prstGeom>
        </p:spPr>
      </p:pic>
      <p:sp>
        <p:nvSpPr>
          <p:cNvPr id="12" name="Tekstfelt 11"/>
          <p:cNvSpPr txBox="1"/>
          <p:nvPr/>
        </p:nvSpPr>
        <p:spPr>
          <a:xfrm>
            <a:off x="5342421" y="1198666"/>
            <a:ext cx="303159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a-DK" sz="2000" dirty="0" err="1" smtClean="0"/>
              <a:t>Framløga</a:t>
            </a:r>
            <a:r>
              <a:rPr lang="da-DK" sz="2000" dirty="0" smtClean="0"/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da-DK" sz="2000" dirty="0" err="1" smtClean="0"/>
              <a:t>Ástøðilig</a:t>
            </a:r>
            <a:r>
              <a:rPr lang="da-DK" sz="2000" dirty="0" smtClean="0"/>
              <a:t> </a:t>
            </a:r>
            <a:r>
              <a:rPr lang="da-DK" sz="2000" dirty="0" err="1" smtClean="0"/>
              <a:t>undirvísing</a:t>
            </a:r>
            <a:endParaRPr lang="da-DK" sz="2000" dirty="0" smtClean="0"/>
          </a:p>
          <a:p>
            <a:pPr marL="742950" lvl="1" indent="-285750">
              <a:buFont typeface="Arial"/>
              <a:buChar char="•"/>
            </a:pPr>
            <a:r>
              <a:rPr lang="da-DK" sz="2000" dirty="0" err="1" smtClean="0"/>
              <a:t>Venjingar</a:t>
            </a:r>
            <a:endParaRPr lang="da-DK" sz="2000" dirty="0" smtClean="0"/>
          </a:p>
          <a:p>
            <a:pPr marL="285750" indent="-285750">
              <a:buFont typeface="Arial"/>
              <a:buChar char="•"/>
            </a:pPr>
            <a:r>
              <a:rPr lang="da-DK" sz="2000" dirty="0" err="1" smtClean="0"/>
              <a:t>Gonguroynd</a:t>
            </a:r>
            <a:endParaRPr lang="da-DK" sz="2000" dirty="0" smtClean="0"/>
          </a:p>
          <a:p>
            <a:pPr marL="285750" indent="-285750">
              <a:buFont typeface="Arial"/>
              <a:buChar char="•"/>
            </a:pPr>
            <a:r>
              <a:rPr lang="da-DK" sz="2000" dirty="0" err="1" smtClean="0"/>
              <a:t>Læraravegleiðing</a:t>
            </a:r>
            <a:endParaRPr lang="da-DK" sz="2000" dirty="0" smtClean="0"/>
          </a:p>
          <a:p>
            <a:pPr marL="285750" indent="-285750">
              <a:buFont typeface="Arial"/>
              <a:buChar char="•"/>
            </a:pPr>
            <a:r>
              <a:rPr lang="da-DK" sz="2000" dirty="0" err="1" smtClean="0"/>
              <a:t>Bræv</a:t>
            </a:r>
            <a:r>
              <a:rPr lang="da-DK" sz="2000" dirty="0" smtClean="0"/>
              <a:t> til </a:t>
            </a:r>
            <a:r>
              <a:rPr lang="da-DK" sz="2000" dirty="0" err="1" smtClean="0"/>
              <a:t>foreldur</a:t>
            </a:r>
            <a:endParaRPr lang="da-DK" sz="2000" dirty="0"/>
          </a:p>
          <a:p>
            <a:pPr marL="285750" indent="-285750">
              <a:buFont typeface="Arial"/>
              <a:buChar char="•"/>
            </a:pPr>
            <a:r>
              <a:rPr lang="da-DK" sz="2000" dirty="0" err="1"/>
              <a:t>S</a:t>
            </a:r>
            <a:r>
              <a:rPr lang="da-DK" sz="2000" dirty="0" err="1" smtClean="0"/>
              <a:t>kreytblað</a:t>
            </a:r>
            <a:endParaRPr lang="da-DK" sz="2000" dirty="0"/>
          </a:p>
        </p:txBody>
      </p:sp>
      <p:sp>
        <p:nvSpPr>
          <p:cNvPr id="15" name="Tekstfelt 14"/>
          <p:cNvSpPr txBox="1"/>
          <p:nvPr/>
        </p:nvSpPr>
        <p:spPr>
          <a:xfrm>
            <a:off x="5103845" y="4039066"/>
            <a:ext cx="4076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 err="1" smtClean="0"/>
              <a:t>Bið</a:t>
            </a:r>
            <a:r>
              <a:rPr lang="da-DK" sz="2000" dirty="0" smtClean="0"/>
              <a:t> </a:t>
            </a:r>
            <a:r>
              <a:rPr lang="da-DK" sz="2000" dirty="0" err="1" smtClean="0"/>
              <a:t>eisini</a:t>
            </a:r>
            <a:r>
              <a:rPr lang="da-DK" sz="2000" dirty="0" smtClean="0"/>
              <a:t> </a:t>
            </a:r>
            <a:r>
              <a:rPr lang="da-DK" sz="2000" dirty="0" err="1" smtClean="0"/>
              <a:t>løgregluna</a:t>
            </a:r>
            <a:r>
              <a:rPr lang="da-DK" sz="2000" dirty="0" smtClean="0"/>
              <a:t> </a:t>
            </a:r>
            <a:r>
              <a:rPr lang="da-DK" sz="2000" dirty="0" err="1" smtClean="0"/>
              <a:t>um</a:t>
            </a:r>
            <a:r>
              <a:rPr lang="da-DK" sz="2000" dirty="0" smtClean="0"/>
              <a:t> at </a:t>
            </a:r>
            <a:r>
              <a:rPr lang="da-DK" sz="2000" dirty="0" err="1" smtClean="0"/>
              <a:t>hava</a:t>
            </a:r>
            <a:r>
              <a:rPr lang="da-DK" sz="2000" dirty="0" smtClean="0"/>
              <a:t> </a:t>
            </a:r>
            <a:r>
              <a:rPr lang="da-DK" sz="2000" dirty="0" err="1" smtClean="0"/>
              <a:t>ferðsluundirvísing</a:t>
            </a:r>
            <a:r>
              <a:rPr lang="da-DK" sz="2000" dirty="0" smtClean="0"/>
              <a:t> </a:t>
            </a:r>
            <a:r>
              <a:rPr lang="da-DK" sz="2000" dirty="0" err="1" smtClean="0"/>
              <a:t>við</a:t>
            </a:r>
            <a:r>
              <a:rPr lang="da-DK" sz="2000" dirty="0" smtClean="0"/>
              <a:t> </a:t>
            </a:r>
            <a:r>
              <a:rPr lang="da-DK" sz="2000" dirty="0" err="1" smtClean="0"/>
              <a:t>næmingunum</a:t>
            </a:r>
            <a:r>
              <a:rPr lang="da-DK" sz="2000" dirty="0" smtClean="0"/>
              <a:t> </a:t>
            </a:r>
          </a:p>
          <a:p>
            <a:endParaRPr lang="da-DK" sz="2400" dirty="0"/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816691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9770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a-DK" b="1" dirty="0" smtClean="0">
                <a:solidFill>
                  <a:srgbClr val="1F497D"/>
                </a:solidFill>
              </a:rPr>
              <a:t>GONGUROYND 0.-1. flokkur</a:t>
            </a:r>
            <a:endParaRPr lang="da-DK" b="1" dirty="0">
              <a:solidFill>
                <a:srgbClr val="1F497D"/>
              </a:solidFill>
            </a:endParaRPr>
          </a:p>
        </p:txBody>
      </p:sp>
      <p:pic>
        <p:nvPicPr>
          <p:cNvPr id="9" name="Billede 8" descr="Screen Shot 2014-04-08 at 11.13.23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7703" t="6672" r="18513" b="34841"/>
          <a:stretch/>
        </p:blipFill>
        <p:spPr>
          <a:xfrm>
            <a:off x="14618" y="1198666"/>
            <a:ext cx="3956400" cy="2840400"/>
          </a:xfrm>
          <a:prstGeom prst="rect">
            <a:avLst/>
          </a:prstGeom>
        </p:spPr>
      </p:pic>
      <p:sp>
        <p:nvSpPr>
          <p:cNvPr id="15" name="Tekstfelt 14"/>
          <p:cNvSpPr txBox="1"/>
          <p:nvPr/>
        </p:nvSpPr>
        <p:spPr>
          <a:xfrm>
            <a:off x="4236011" y="1198666"/>
            <a:ext cx="4076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 err="1" smtClean="0"/>
              <a:t>Næmingarnir</a:t>
            </a:r>
            <a:r>
              <a:rPr lang="da-DK" sz="2000" dirty="0" smtClean="0"/>
              <a:t> </a:t>
            </a:r>
            <a:r>
              <a:rPr lang="da-DK" sz="2000" dirty="0" err="1" smtClean="0"/>
              <a:t>læra</a:t>
            </a:r>
            <a:r>
              <a:rPr lang="da-DK" sz="2000" dirty="0" smtClean="0"/>
              <a:t> </a:t>
            </a:r>
            <a:r>
              <a:rPr lang="da-DK" sz="2000" dirty="0" err="1" smtClean="0"/>
              <a:t>reglurnar</a:t>
            </a:r>
            <a:r>
              <a:rPr lang="da-DK" sz="2000" dirty="0" smtClean="0"/>
              <a:t> </a:t>
            </a:r>
            <a:r>
              <a:rPr lang="da-DK" sz="2000" dirty="0" err="1" smtClean="0"/>
              <a:t>fyri</a:t>
            </a:r>
            <a:r>
              <a:rPr lang="da-DK" sz="2000" dirty="0" smtClean="0"/>
              <a:t> </a:t>
            </a:r>
            <a:r>
              <a:rPr lang="da-DK" sz="2000" dirty="0" err="1" smtClean="0"/>
              <a:t>gongufólk</a:t>
            </a:r>
            <a:r>
              <a:rPr lang="da-DK" sz="2000" dirty="0"/>
              <a:t> </a:t>
            </a:r>
            <a:r>
              <a:rPr lang="da-DK" sz="2000" dirty="0" err="1" smtClean="0"/>
              <a:t>við</a:t>
            </a:r>
            <a:r>
              <a:rPr lang="da-DK" sz="2000" dirty="0" smtClean="0"/>
              <a:t> Alva og </a:t>
            </a:r>
            <a:r>
              <a:rPr lang="da-DK" sz="2000" dirty="0" err="1" smtClean="0"/>
              <a:t>Riu</a:t>
            </a:r>
            <a:r>
              <a:rPr lang="da-DK" sz="2000" dirty="0" smtClean="0"/>
              <a:t>, sum </a:t>
            </a:r>
            <a:r>
              <a:rPr lang="da-DK" sz="2000" dirty="0" err="1" smtClean="0"/>
              <a:t>eru</a:t>
            </a:r>
            <a:r>
              <a:rPr lang="da-DK" sz="2000" dirty="0" smtClean="0"/>
              <a:t> til </a:t>
            </a:r>
            <a:r>
              <a:rPr lang="da-DK" sz="2000" dirty="0" err="1" smtClean="0"/>
              <a:t>gongu</a:t>
            </a:r>
            <a:r>
              <a:rPr lang="da-DK" sz="2000" dirty="0" smtClean="0"/>
              <a:t> </a:t>
            </a:r>
            <a:r>
              <a:rPr lang="da-DK" sz="2000" dirty="0" err="1" smtClean="0"/>
              <a:t>við</a:t>
            </a:r>
            <a:r>
              <a:rPr lang="da-DK" sz="2000" dirty="0" smtClean="0"/>
              <a:t> </a:t>
            </a:r>
            <a:r>
              <a:rPr lang="da-DK" sz="2000" dirty="0" err="1" smtClean="0"/>
              <a:t>hundinum</a:t>
            </a:r>
            <a:endParaRPr lang="da-DK" sz="2000" dirty="0"/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816691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" name="Tekstfelt 2"/>
          <p:cNvSpPr txBox="1"/>
          <p:nvPr/>
        </p:nvSpPr>
        <p:spPr>
          <a:xfrm>
            <a:off x="457200" y="4265083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/>
              <a:t>Frálæruhátturin</a:t>
            </a:r>
            <a:r>
              <a:rPr lang="da-DK" dirty="0" smtClean="0"/>
              <a:t>:  </a:t>
            </a:r>
          </a:p>
          <a:p>
            <a:pPr marL="285750" indent="-285750">
              <a:buFont typeface="Arial"/>
              <a:buChar char="•"/>
            </a:pPr>
            <a:r>
              <a:rPr lang="da-DK" dirty="0" err="1" smtClean="0"/>
              <a:t>Undirvísing</a:t>
            </a:r>
            <a:r>
              <a:rPr lang="da-DK" dirty="0" smtClean="0"/>
              <a:t>, har </a:t>
            </a:r>
            <a:r>
              <a:rPr lang="da-DK" dirty="0" err="1" smtClean="0"/>
              <a:t>lærari</a:t>
            </a:r>
            <a:r>
              <a:rPr lang="da-DK" dirty="0" smtClean="0"/>
              <a:t> </a:t>
            </a:r>
            <a:r>
              <a:rPr lang="da-DK" dirty="0" err="1" smtClean="0"/>
              <a:t>hevur</a:t>
            </a:r>
            <a:r>
              <a:rPr lang="da-DK" dirty="0" smtClean="0"/>
              <a:t> </a:t>
            </a:r>
            <a:r>
              <a:rPr lang="da-DK" dirty="0" err="1" smtClean="0"/>
              <a:t>samrøðu</a:t>
            </a:r>
            <a:r>
              <a:rPr lang="da-DK" dirty="0" smtClean="0"/>
              <a:t> </a:t>
            </a:r>
            <a:r>
              <a:rPr lang="da-DK" dirty="0" err="1" smtClean="0"/>
              <a:t>við</a:t>
            </a:r>
            <a:r>
              <a:rPr lang="da-DK" dirty="0" smtClean="0"/>
              <a:t> </a:t>
            </a:r>
            <a:r>
              <a:rPr lang="da-DK" dirty="0" err="1" smtClean="0"/>
              <a:t>næmingarnar</a:t>
            </a:r>
            <a:r>
              <a:rPr lang="da-DK" dirty="0" smtClean="0"/>
              <a:t> </a:t>
            </a:r>
            <a:r>
              <a:rPr lang="da-DK" dirty="0" err="1" smtClean="0"/>
              <a:t>við</a:t>
            </a:r>
            <a:r>
              <a:rPr lang="da-DK" dirty="0" smtClean="0"/>
              <a:t> </a:t>
            </a:r>
            <a:r>
              <a:rPr lang="da-DK" dirty="0" err="1" smtClean="0"/>
              <a:t>framløgu</a:t>
            </a:r>
            <a:r>
              <a:rPr lang="da-DK" dirty="0" smtClean="0"/>
              <a:t> </a:t>
            </a:r>
            <a:endParaRPr lang="da-DK" dirty="0"/>
          </a:p>
          <a:p>
            <a:pPr marL="285750" indent="-285750">
              <a:buFont typeface="Arial"/>
              <a:buChar char="•"/>
            </a:pPr>
            <a:r>
              <a:rPr lang="da-DK" dirty="0" err="1" smtClean="0"/>
              <a:t>Opnir</a:t>
            </a:r>
            <a:r>
              <a:rPr lang="da-DK" dirty="0" smtClean="0"/>
              <a:t> </a:t>
            </a:r>
            <a:r>
              <a:rPr lang="da-DK" dirty="0" err="1" smtClean="0"/>
              <a:t>spurningar</a:t>
            </a:r>
            <a:r>
              <a:rPr lang="da-DK" dirty="0" smtClean="0"/>
              <a:t> </a:t>
            </a:r>
            <a:r>
              <a:rPr lang="da-DK" dirty="0" err="1" smtClean="0"/>
              <a:t>t.d</a:t>
            </a:r>
            <a:r>
              <a:rPr lang="da-DK" dirty="0" smtClean="0"/>
              <a:t>. </a:t>
            </a:r>
            <a:r>
              <a:rPr lang="da-DK" dirty="0" err="1" smtClean="0"/>
              <a:t>hvør</a:t>
            </a:r>
            <a:r>
              <a:rPr lang="da-DK" dirty="0" smtClean="0"/>
              <a:t> fer </a:t>
            </a:r>
            <a:r>
              <a:rPr lang="da-DK" dirty="0" err="1" smtClean="0"/>
              <a:t>rætt</a:t>
            </a:r>
            <a:r>
              <a:rPr lang="da-DK" dirty="0" smtClean="0"/>
              <a:t> </a:t>
            </a:r>
            <a:r>
              <a:rPr lang="da-DK" dirty="0" err="1" smtClean="0"/>
              <a:t>tvørtur</a:t>
            </a:r>
            <a:r>
              <a:rPr lang="da-DK" dirty="0" smtClean="0"/>
              <a:t> </a:t>
            </a:r>
            <a:r>
              <a:rPr lang="da-DK" dirty="0" err="1" smtClean="0"/>
              <a:t>um</a:t>
            </a:r>
            <a:r>
              <a:rPr lang="da-DK" dirty="0" smtClean="0"/>
              <a:t> </a:t>
            </a:r>
            <a:r>
              <a:rPr lang="da-DK" dirty="0" err="1" smtClean="0"/>
              <a:t>vegin</a:t>
            </a:r>
            <a:r>
              <a:rPr lang="da-DK" dirty="0" smtClean="0"/>
              <a:t> - </a:t>
            </a:r>
            <a:r>
              <a:rPr lang="da-DK" dirty="0" err="1" smtClean="0"/>
              <a:t>Alvi</a:t>
            </a:r>
            <a:r>
              <a:rPr lang="da-DK" dirty="0" smtClean="0"/>
              <a:t> </a:t>
            </a:r>
            <a:r>
              <a:rPr lang="da-DK" dirty="0" err="1" smtClean="0"/>
              <a:t>ella</a:t>
            </a:r>
            <a:r>
              <a:rPr lang="da-DK" dirty="0" smtClean="0"/>
              <a:t> Ria, </a:t>
            </a:r>
            <a:r>
              <a:rPr lang="da-DK" dirty="0" err="1" smtClean="0"/>
              <a:t>ella</a:t>
            </a:r>
            <a:r>
              <a:rPr lang="da-DK" dirty="0" smtClean="0"/>
              <a:t> </a:t>
            </a:r>
            <a:r>
              <a:rPr lang="da-DK" dirty="0" err="1" smtClean="0"/>
              <a:t>hvør</a:t>
            </a:r>
            <a:r>
              <a:rPr lang="da-DK" dirty="0" smtClean="0"/>
              <a:t> </a:t>
            </a:r>
            <a:r>
              <a:rPr lang="da-DK" dirty="0" err="1" smtClean="0"/>
              <a:t>gongur</a:t>
            </a:r>
            <a:r>
              <a:rPr lang="da-DK" dirty="0" smtClean="0"/>
              <a:t> á </a:t>
            </a:r>
            <a:r>
              <a:rPr lang="da-DK" dirty="0" err="1" smtClean="0"/>
              <a:t>røttum</a:t>
            </a:r>
            <a:r>
              <a:rPr lang="da-DK" dirty="0" smtClean="0"/>
              <a:t> </a:t>
            </a:r>
            <a:r>
              <a:rPr lang="da-DK" dirty="0" err="1" smtClean="0"/>
              <a:t>staði</a:t>
            </a:r>
            <a:endParaRPr lang="da-DK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4599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92925"/>
            <a:ext cx="8229600" cy="1143000"/>
          </a:xfrm>
        </p:spPr>
        <p:txBody>
          <a:bodyPr>
            <a:normAutofit/>
          </a:bodyPr>
          <a:lstStyle/>
          <a:p>
            <a:r>
              <a:rPr lang="da-DK" b="1" dirty="0" smtClean="0">
                <a:solidFill>
                  <a:srgbClr val="1F497D"/>
                </a:solidFill>
              </a:rPr>
              <a:t>TANN STÓRI BÝURIN 1. flokkur</a:t>
            </a:r>
            <a:endParaRPr lang="da-DK" dirty="0"/>
          </a:p>
        </p:txBody>
      </p:sp>
      <p:pic>
        <p:nvPicPr>
          <p:cNvPr id="3" name="Billede 2" descr="Screen Shot 2014-04-08 at 12.30.57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27274" t="8045" r="13636" b="29208"/>
          <a:stretch/>
        </p:blipFill>
        <p:spPr>
          <a:xfrm>
            <a:off x="-1501362" y="1889149"/>
            <a:ext cx="6300000" cy="3092400"/>
          </a:xfrm>
          <a:prstGeom prst="rect">
            <a:avLst/>
          </a:prstGeom>
        </p:spPr>
      </p:pic>
      <p:pic>
        <p:nvPicPr>
          <p:cNvPr id="6" name="Billede 5" descr="Screen Shot 2014-04-08 at 1.11.1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23387" t="-54076" r="-62902" b="-3462"/>
          <a:stretch/>
        </p:blipFill>
        <p:spPr>
          <a:xfrm>
            <a:off x="3619018" y="2617338"/>
            <a:ext cx="8316000" cy="3785400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5401099" y="1889149"/>
            <a:ext cx="30295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a-DK" sz="2400" dirty="0" err="1" smtClean="0"/>
              <a:t>Tekningar</a:t>
            </a:r>
            <a:endParaRPr lang="da-DK" sz="2400" dirty="0" smtClean="0"/>
          </a:p>
          <a:p>
            <a:endParaRPr lang="da-DK" sz="2400" dirty="0" smtClean="0"/>
          </a:p>
          <a:p>
            <a:pPr marL="285750" indent="-285750">
              <a:buFont typeface="Arial"/>
              <a:buChar char="•"/>
            </a:pPr>
            <a:r>
              <a:rPr lang="da-DK" sz="2400" dirty="0" err="1" smtClean="0"/>
              <a:t>Uppgávur</a:t>
            </a:r>
            <a:endParaRPr lang="da-DK" sz="2400" dirty="0" smtClean="0"/>
          </a:p>
          <a:p>
            <a:pPr marL="285750" indent="-285750">
              <a:buFont typeface="Arial"/>
              <a:buChar char="•"/>
            </a:pPr>
            <a:endParaRPr lang="da-DK" sz="2400" dirty="0" smtClean="0"/>
          </a:p>
          <a:p>
            <a:pPr marL="285750" indent="-285750">
              <a:buFont typeface="Arial"/>
              <a:buChar char="•"/>
            </a:pPr>
            <a:r>
              <a:rPr lang="da-DK" sz="2400" dirty="0" err="1" smtClean="0"/>
              <a:t>Læraravegleiðing</a:t>
            </a:r>
            <a:endParaRPr lang="da-DK" sz="2400" dirty="0" smtClean="0"/>
          </a:p>
          <a:p>
            <a:r>
              <a:rPr lang="da-DK" dirty="0" smtClean="0"/>
              <a:t> </a:t>
            </a:r>
            <a:endParaRPr lang="da-DK" dirty="0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816691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4656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92925"/>
            <a:ext cx="8229600" cy="1143000"/>
          </a:xfrm>
        </p:spPr>
        <p:txBody>
          <a:bodyPr>
            <a:normAutofit/>
          </a:bodyPr>
          <a:lstStyle/>
          <a:p>
            <a:r>
              <a:rPr lang="da-DK" b="1" dirty="0" smtClean="0">
                <a:solidFill>
                  <a:srgbClr val="1F497D"/>
                </a:solidFill>
              </a:rPr>
              <a:t>TANN STÓRI BÝURIN 1. flokkur</a:t>
            </a:r>
            <a:endParaRPr lang="da-DK" dirty="0"/>
          </a:p>
        </p:txBody>
      </p:sp>
      <p:pic>
        <p:nvPicPr>
          <p:cNvPr id="3" name="Billede 2" descr="Screen Shot 2014-04-08 at 12.30.57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27274" t="8045" r="13636" b="29208"/>
          <a:stretch/>
        </p:blipFill>
        <p:spPr>
          <a:xfrm>
            <a:off x="-1501362" y="1889149"/>
            <a:ext cx="6300000" cy="3092400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5401099" y="1889149"/>
            <a:ext cx="302951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a-DK" sz="2400" dirty="0" err="1"/>
              <a:t>Ískoyti</a:t>
            </a:r>
            <a:r>
              <a:rPr lang="da-DK" sz="2400" dirty="0"/>
              <a:t> til </a:t>
            </a:r>
            <a:r>
              <a:rPr lang="da-DK" sz="2400" dirty="0" err="1"/>
              <a:t>Gonguroyndina</a:t>
            </a:r>
            <a:endParaRPr lang="da-DK" sz="2400" dirty="0"/>
          </a:p>
          <a:p>
            <a:pPr marL="285750" indent="-285750">
              <a:buFont typeface="Arial"/>
              <a:buChar char="•"/>
            </a:pPr>
            <a:r>
              <a:rPr lang="da-DK" sz="2400" dirty="0" smtClean="0"/>
              <a:t>4 </a:t>
            </a:r>
            <a:r>
              <a:rPr lang="da-DK" sz="2400" dirty="0" err="1" smtClean="0"/>
              <a:t>tekningar</a:t>
            </a:r>
            <a:r>
              <a:rPr lang="da-DK" sz="2400" dirty="0" smtClean="0"/>
              <a:t>, sum </a:t>
            </a:r>
            <a:r>
              <a:rPr lang="da-DK" sz="2400" dirty="0" err="1" smtClean="0"/>
              <a:t>kunnu</a:t>
            </a:r>
            <a:r>
              <a:rPr lang="da-DK" sz="2400" dirty="0" smtClean="0"/>
              <a:t> </a:t>
            </a:r>
            <a:r>
              <a:rPr lang="da-DK" sz="2400" dirty="0" err="1" smtClean="0"/>
              <a:t>samlast</a:t>
            </a:r>
            <a:r>
              <a:rPr lang="da-DK" sz="2400" dirty="0" smtClean="0"/>
              <a:t> til </a:t>
            </a:r>
            <a:r>
              <a:rPr lang="da-DK" sz="2400" dirty="0" err="1" smtClean="0"/>
              <a:t>eina</a:t>
            </a:r>
            <a:r>
              <a:rPr lang="da-DK" sz="2400" dirty="0" smtClean="0"/>
              <a:t> </a:t>
            </a:r>
            <a:r>
              <a:rPr lang="da-DK" sz="2400" dirty="0" err="1" smtClean="0"/>
              <a:t>stóra</a:t>
            </a:r>
            <a:r>
              <a:rPr lang="da-DK" sz="2400" dirty="0" smtClean="0"/>
              <a:t> </a:t>
            </a:r>
            <a:r>
              <a:rPr lang="da-DK" sz="2400" dirty="0" err="1" smtClean="0"/>
              <a:t>ferðslumynd</a:t>
            </a:r>
            <a:r>
              <a:rPr lang="da-DK" sz="2400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da-DK" sz="2400" dirty="0" err="1" smtClean="0"/>
              <a:t>Ítøkiligar</a:t>
            </a:r>
            <a:r>
              <a:rPr lang="da-DK" sz="2400" dirty="0" smtClean="0"/>
              <a:t> </a:t>
            </a:r>
            <a:r>
              <a:rPr lang="da-DK" sz="2400" dirty="0" err="1" smtClean="0"/>
              <a:t>uppgávur</a:t>
            </a:r>
            <a:r>
              <a:rPr lang="da-DK" sz="2400" dirty="0" smtClean="0"/>
              <a:t> til </a:t>
            </a:r>
            <a:r>
              <a:rPr lang="da-DK" sz="2400" dirty="0" err="1" smtClean="0"/>
              <a:t>næmingarnar</a:t>
            </a:r>
            <a:endParaRPr lang="da-DK" sz="2400" dirty="0" smtClean="0"/>
          </a:p>
          <a:p>
            <a:r>
              <a:rPr lang="da-DK" dirty="0" smtClean="0"/>
              <a:t> </a:t>
            </a:r>
            <a:endParaRPr lang="da-DK" dirty="0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816691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9768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a-DK" b="1" dirty="0" smtClean="0">
                <a:solidFill>
                  <a:srgbClr val="1F497D"/>
                </a:solidFill>
              </a:rPr>
              <a:t>PINKUHJÁLMUR </a:t>
            </a:r>
            <a:endParaRPr lang="da-DK" b="1" dirty="0">
              <a:solidFill>
                <a:srgbClr val="1F497D"/>
              </a:solidFill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650" y="2036604"/>
            <a:ext cx="3619500" cy="2540000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457200" y="2097802"/>
            <a:ext cx="36115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err="1" smtClean="0"/>
              <a:t>Endamálið</a:t>
            </a:r>
            <a:r>
              <a:rPr lang="da-DK" b="1" dirty="0" smtClean="0"/>
              <a:t> er at </a:t>
            </a:r>
            <a:r>
              <a:rPr lang="da-DK" b="1" dirty="0" err="1" smtClean="0"/>
              <a:t>vísa</a:t>
            </a:r>
            <a:r>
              <a:rPr lang="da-DK" b="1" dirty="0" smtClean="0"/>
              <a:t>, </a:t>
            </a:r>
            <a:r>
              <a:rPr lang="da-DK" b="1" dirty="0" err="1" smtClean="0"/>
              <a:t>hvussu</a:t>
            </a:r>
            <a:r>
              <a:rPr lang="da-DK" b="1" dirty="0" smtClean="0"/>
              <a:t> </a:t>
            </a:r>
          </a:p>
          <a:p>
            <a:r>
              <a:rPr lang="da-DK" b="1" dirty="0" err="1" smtClean="0"/>
              <a:t>týdningarmikið</a:t>
            </a:r>
            <a:r>
              <a:rPr lang="da-DK" b="1" dirty="0" smtClean="0"/>
              <a:t> </a:t>
            </a:r>
            <a:r>
              <a:rPr lang="da-DK" b="1" dirty="0" err="1" smtClean="0"/>
              <a:t>tað</a:t>
            </a:r>
            <a:r>
              <a:rPr lang="da-DK" b="1" dirty="0" smtClean="0"/>
              <a:t> er at </a:t>
            </a:r>
            <a:r>
              <a:rPr lang="da-DK" b="1" dirty="0" err="1" smtClean="0"/>
              <a:t>nýta</a:t>
            </a:r>
            <a:r>
              <a:rPr lang="da-DK" b="1" dirty="0" smtClean="0"/>
              <a:t> </a:t>
            </a:r>
            <a:r>
              <a:rPr lang="da-DK" b="1" dirty="0" err="1" smtClean="0"/>
              <a:t>hjálm</a:t>
            </a:r>
            <a:r>
              <a:rPr lang="da-DK" b="1" dirty="0" smtClean="0"/>
              <a:t>. </a:t>
            </a:r>
          </a:p>
          <a:p>
            <a:endParaRPr lang="da-DK" b="1" dirty="0"/>
          </a:p>
          <a:p>
            <a:r>
              <a:rPr lang="da-DK" b="1" dirty="0" err="1" smtClean="0"/>
              <a:t>Gott</a:t>
            </a:r>
            <a:r>
              <a:rPr lang="da-DK" b="1" dirty="0" smtClean="0"/>
              <a:t> at </a:t>
            </a:r>
            <a:r>
              <a:rPr lang="da-DK" b="1" dirty="0" err="1" smtClean="0"/>
              <a:t>taka</a:t>
            </a:r>
            <a:r>
              <a:rPr lang="da-DK" b="1" dirty="0" smtClean="0"/>
              <a:t> </a:t>
            </a:r>
            <a:r>
              <a:rPr lang="da-DK" b="1" dirty="0" err="1" smtClean="0"/>
              <a:t>henda</a:t>
            </a:r>
            <a:r>
              <a:rPr lang="da-DK" b="1" dirty="0" smtClean="0"/>
              <a:t> </a:t>
            </a:r>
            <a:r>
              <a:rPr lang="da-DK" b="1" dirty="0" err="1" smtClean="0"/>
              <a:t>fram</a:t>
            </a:r>
            <a:r>
              <a:rPr lang="da-DK" b="1" dirty="0" smtClean="0"/>
              <a:t> í </a:t>
            </a:r>
            <a:r>
              <a:rPr lang="da-DK" b="1" dirty="0" err="1" smtClean="0"/>
              <a:t>øllum</a:t>
            </a:r>
            <a:r>
              <a:rPr lang="da-DK" b="1" dirty="0" smtClean="0"/>
              <a:t> </a:t>
            </a:r>
            <a:r>
              <a:rPr lang="da-DK" b="1" dirty="0" err="1" smtClean="0"/>
              <a:t>undirvísingarpørtum</a:t>
            </a:r>
            <a:r>
              <a:rPr lang="da-DK" b="1" dirty="0" smtClean="0"/>
              <a:t>.</a:t>
            </a:r>
            <a:endParaRPr lang="da-DK" b="1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816691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5396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976" y="5804297"/>
            <a:ext cx="9180835" cy="80367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7410" name="Rectangle 2"/>
          <p:cNvSpPr>
            <a:spLocks/>
          </p:cNvSpPr>
          <p:nvPr/>
        </p:nvSpPr>
        <p:spPr bwMode="auto">
          <a:xfrm>
            <a:off x="2250281" y="6697266"/>
            <a:ext cx="6902648" cy="44648"/>
          </a:xfrm>
          <a:prstGeom prst="rect">
            <a:avLst/>
          </a:prstGeom>
          <a:solidFill>
            <a:srgbClr val="FFFFFF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7411" name="Rectangle 3"/>
          <p:cNvSpPr>
            <a:spLocks/>
          </p:cNvSpPr>
          <p:nvPr/>
        </p:nvSpPr>
        <p:spPr bwMode="auto">
          <a:xfrm>
            <a:off x="660797" y="1821656"/>
            <a:ext cx="7768828" cy="353615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t">
            <a:prstTxWarp prst="textNoShape">
              <a:avLst/>
            </a:prstTxWarp>
          </a:bodyPr>
          <a:lstStyle/>
          <a:p>
            <a:pPr algn="l">
              <a:lnSpc>
                <a:spcPct val="120000"/>
              </a:lnSpc>
            </a:pPr>
            <a:endParaRPr lang="en-US" sz="1400" dirty="0">
              <a:latin typeface="Verdana" pitchFamily="-109" charset="0"/>
              <a:ea typeface="Verdana" pitchFamily="-109" charset="0"/>
              <a:cs typeface="Verdana" pitchFamily="-109" charset="0"/>
              <a:sym typeface="Verdana" pitchFamily="-109" charset="0"/>
            </a:endParaRPr>
          </a:p>
        </p:txBody>
      </p:sp>
      <p:sp>
        <p:nvSpPr>
          <p:cNvPr id="17412" name="Rectangle 4"/>
          <p:cNvSpPr>
            <a:spLocks/>
          </p:cNvSpPr>
          <p:nvPr/>
        </p:nvSpPr>
        <p:spPr bwMode="auto">
          <a:xfrm>
            <a:off x="686367" y="750094"/>
            <a:ext cx="7768828" cy="44884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t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500" b="1" dirty="0" smtClean="0">
                <a:solidFill>
                  <a:srgbClr val="1F497D"/>
                </a:solidFill>
                <a:latin typeface="Verdana Bold" charset="0"/>
                <a:ea typeface="Verdana Bold" charset="0"/>
                <a:cs typeface="Verdana Bold" charset="0"/>
                <a:sym typeface="Verdana Bold" charset="0"/>
              </a:rPr>
              <a:t>ROYNDIR VIÐ 1</a:t>
            </a:r>
            <a:r>
              <a:rPr lang="en-US" sz="2500" b="1" dirty="0">
                <a:solidFill>
                  <a:srgbClr val="1F497D"/>
                </a:solidFill>
                <a:latin typeface="Verdana Bold" charset="0"/>
                <a:ea typeface="Verdana Bold" charset="0"/>
                <a:cs typeface="Verdana Bold" charset="0"/>
                <a:sym typeface="Verdana Bold" charset="0"/>
              </a:rPr>
              <a:t>. </a:t>
            </a:r>
            <a:r>
              <a:rPr lang="en-US" sz="2500" b="1" dirty="0" smtClean="0">
                <a:solidFill>
                  <a:srgbClr val="1F497D"/>
                </a:solidFill>
                <a:latin typeface="Verdana Bold" charset="0"/>
                <a:ea typeface="Verdana Bold" charset="0"/>
                <a:cs typeface="Verdana Bold" charset="0"/>
                <a:sym typeface="Verdana Bold" charset="0"/>
              </a:rPr>
              <a:t>UNDIRVÍSINGARPARTI</a:t>
            </a:r>
            <a:endParaRPr lang="en-US" sz="2500" b="1" dirty="0">
              <a:solidFill>
                <a:srgbClr val="1F497D"/>
              </a:solidFill>
              <a:latin typeface="Verdana Bold" charset="0"/>
              <a:ea typeface="Verdana Bold" charset="0"/>
              <a:cs typeface="Verdana Bold" charset="0"/>
              <a:sym typeface="Verdana Bold" charset="0"/>
            </a:endParaRPr>
          </a:p>
        </p:txBody>
      </p:sp>
      <p:sp>
        <p:nvSpPr>
          <p:cNvPr id="7" name="Tekstboks 6"/>
          <p:cNvSpPr txBox="1"/>
          <p:nvPr/>
        </p:nvSpPr>
        <p:spPr>
          <a:xfrm>
            <a:off x="307221" y="1452736"/>
            <a:ext cx="8358188" cy="3835183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pPr marL="457200" lvl="0" indent="-457200" algn="l">
              <a:buFont typeface="Arial"/>
              <a:buChar char="•"/>
            </a:pPr>
            <a:r>
              <a:rPr lang="da-DK" sz="3100" dirty="0" err="1" smtClean="0"/>
              <a:t>Børnini</a:t>
            </a:r>
            <a:r>
              <a:rPr lang="da-DK" sz="3100" dirty="0" smtClean="0"/>
              <a:t> </a:t>
            </a:r>
            <a:r>
              <a:rPr lang="da-DK" sz="3100" dirty="0" err="1"/>
              <a:t>hildu</a:t>
            </a:r>
            <a:r>
              <a:rPr lang="da-DK" sz="3100" dirty="0"/>
              <a:t> </a:t>
            </a:r>
            <a:r>
              <a:rPr lang="da-DK" sz="3100" dirty="0" err="1"/>
              <a:t>ferðslu</a:t>
            </a:r>
            <a:r>
              <a:rPr lang="da-DK" sz="3100" dirty="0"/>
              <a:t> sum </a:t>
            </a:r>
            <a:r>
              <a:rPr lang="da-DK" sz="3100" dirty="0" err="1"/>
              <a:t>evni</a:t>
            </a:r>
            <a:r>
              <a:rPr lang="da-DK" sz="3100" dirty="0"/>
              <a:t> </a:t>
            </a:r>
            <a:r>
              <a:rPr lang="da-DK" sz="3100" dirty="0" err="1"/>
              <a:t>vera</a:t>
            </a:r>
            <a:r>
              <a:rPr lang="da-DK" sz="3100" dirty="0"/>
              <a:t> </a:t>
            </a:r>
            <a:r>
              <a:rPr lang="da-DK" sz="3100" dirty="0" err="1" smtClean="0"/>
              <a:t>spennandi</a:t>
            </a:r>
            <a:endParaRPr lang="da-DK" sz="3100" dirty="0"/>
          </a:p>
          <a:p>
            <a:pPr marL="457200" indent="-457200" algn="l">
              <a:buFont typeface="Arial"/>
              <a:buChar char="•"/>
            </a:pPr>
            <a:r>
              <a:rPr lang="da-DK" sz="3100" dirty="0" err="1"/>
              <a:t>Gott</a:t>
            </a:r>
            <a:r>
              <a:rPr lang="da-DK" sz="3100" dirty="0"/>
              <a:t> </a:t>
            </a:r>
            <a:r>
              <a:rPr lang="da-DK" sz="3100" dirty="0" err="1"/>
              <a:t>síðulop</a:t>
            </a:r>
            <a:r>
              <a:rPr lang="da-DK" sz="3100" dirty="0"/>
              <a:t> at </a:t>
            </a:r>
            <a:r>
              <a:rPr lang="da-DK" sz="3100" dirty="0" err="1"/>
              <a:t>gera</a:t>
            </a:r>
            <a:r>
              <a:rPr lang="da-DK" sz="3100" dirty="0"/>
              <a:t> </a:t>
            </a:r>
            <a:r>
              <a:rPr lang="da-DK" sz="3100" dirty="0" err="1"/>
              <a:t>nakað</a:t>
            </a:r>
            <a:r>
              <a:rPr lang="da-DK" sz="3100" dirty="0"/>
              <a:t> </a:t>
            </a:r>
            <a:r>
              <a:rPr lang="da-DK" sz="3100" dirty="0" err="1" smtClean="0"/>
              <a:t>øðrvísi</a:t>
            </a:r>
            <a:endParaRPr lang="da-DK" sz="3100" dirty="0" smtClean="0"/>
          </a:p>
          <a:p>
            <a:pPr marL="457200" indent="-457200" algn="l">
              <a:buFont typeface="Arial"/>
              <a:buChar char="•"/>
            </a:pPr>
            <a:r>
              <a:rPr lang="da-DK" sz="3100" dirty="0" err="1" smtClean="0"/>
              <a:t>Spent</a:t>
            </a:r>
            <a:r>
              <a:rPr lang="da-DK" sz="3100" dirty="0"/>
              <a:t>, </a:t>
            </a:r>
            <a:r>
              <a:rPr lang="da-DK" sz="3100" dirty="0" err="1"/>
              <a:t>hvat</a:t>
            </a:r>
            <a:r>
              <a:rPr lang="da-DK" sz="3100" dirty="0"/>
              <a:t> </a:t>
            </a:r>
            <a:r>
              <a:rPr lang="da-DK" sz="3100" dirty="0" err="1"/>
              <a:t>kunnu</a:t>
            </a:r>
            <a:r>
              <a:rPr lang="da-DK" sz="3100" dirty="0"/>
              <a:t> </a:t>
            </a:r>
            <a:r>
              <a:rPr lang="da-DK" sz="3100" dirty="0" err="1" smtClean="0"/>
              <a:t>vit</a:t>
            </a:r>
            <a:r>
              <a:rPr lang="da-DK" sz="3100" dirty="0" smtClean="0"/>
              <a:t>, </a:t>
            </a:r>
            <a:r>
              <a:rPr lang="da-DK" sz="3100" dirty="0"/>
              <a:t>og </a:t>
            </a:r>
            <a:r>
              <a:rPr lang="da-DK" sz="3100" dirty="0" err="1"/>
              <a:t>hvat</a:t>
            </a:r>
            <a:r>
              <a:rPr lang="da-DK" sz="3100" dirty="0"/>
              <a:t> </a:t>
            </a:r>
            <a:r>
              <a:rPr lang="da-DK" sz="3100" dirty="0" err="1"/>
              <a:t>kunnu</a:t>
            </a:r>
            <a:r>
              <a:rPr lang="da-DK" sz="3100" dirty="0"/>
              <a:t> </a:t>
            </a:r>
            <a:r>
              <a:rPr lang="da-DK" sz="3100" dirty="0" err="1"/>
              <a:t>vit</a:t>
            </a:r>
            <a:r>
              <a:rPr lang="da-DK" sz="3100" dirty="0"/>
              <a:t> </a:t>
            </a:r>
            <a:r>
              <a:rPr lang="da-DK" sz="3100" dirty="0" err="1"/>
              <a:t>ikki</a:t>
            </a:r>
            <a:r>
              <a:rPr lang="da-DK" sz="3100" dirty="0"/>
              <a:t>?</a:t>
            </a:r>
          </a:p>
          <a:p>
            <a:pPr lvl="0" algn="l"/>
            <a:endParaRPr lang="da-DK" dirty="0" smtClean="0"/>
          </a:p>
          <a:p>
            <a:pPr lvl="0" algn="l"/>
            <a:endParaRPr lang="da-DK" dirty="0" smtClean="0"/>
          </a:p>
          <a:p>
            <a:pPr marL="285750" lvl="0" indent="-285750" algn="l">
              <a:buFont typeface="Arial"/>
              <a:buChar char="•"/>
            </a:pPr>
            <a:r>
              <a:rPr lang="da-DK" sz="3100" dirty="0" err="1"/>
              <a:t>Tilfarið</a:t>
            </a:r>
            <a:r>
              <a:rPr lang="da-DK" sz="3100" dirty="0"/>
              <a:t> er </a:t>
            </a:r>
            <a:r>
              <a:rPr lang="da-DK" sz="3100" dirty="0" err="1"/>
              <a:t>væl</a:t>
            </a:r>
            <a:r>
              <a:rPr lang="da-DK" sz="3100" dirty="0"/>
              <a:t> </a:t>
            </a:r>
            <a:r>
              <a:rPr lang="da-DK" sz="3100" dirty="0" err="1"/>
              <a:t>skipað</a:t>
            </a:r>
            <a:r>
              <a:rPr lang="da-DK" sz="3100" dirty="0"/>
              <a:t> á </a:t>
            </a:r>
            <a:r>
              <a:rPr lang="da-DK" sz="3100" dirty="0" err="1" smtClean="0"/>
              <a:t>síðuni</a:t>
            </a:r>
            <a:endParaRPr lang="da-DK" sz="3100" dirty="0" smtClean="0"/>
          </a:p>
          <a:p>
            <a:pPr marL="285750" lvl="0" indent="-285750" algn="l">
              <a:buFont typeface="Arial"/>
              <a:buChar char="•"/>
            </a:pPr>
            <a:r>
              <a:rPr lang="da-DK" sz="3100" dirty="0" err="1" smtClean="0"/>
              <a:t>Greitt</a:t>
            </a:r>
            <a:r>
              <a:rPr lang="da-DK" sz="3100" dirty="0" smtClean="0"/>
              <a:t> </a:t>
            </a:r>
            <a:r>
              <a:rPr lang="da-DK" sz="3100" dirty="0" err="1"/>
              <a:t>uppsett</a:t>
            </a:r>
            <a:r>
              <a:rPr lang="da-DK" sz="3100" dirty="0"/>
              <a:t> </a:t>
            </a:r>
            <a:r>
              <a:rPr lang="da-DK" sz="3100" dirty="0" smtClean="0"/>
              <a:t>og </a:t>
            </a:r>
            <a:r>
              <a:rPr lang="da-DK" sz="3100" dirty="0" err="1"/>
              <a:t>lætt</a:t>
            </a:r>
            <a:r>
              <a:rPr lang="da-DK" sz="3100" dirty="0"/>
              <a:t> at </a:t>
            </a:r>
            <a:r>
              <a:rPr lang="da-DK" sz="3100" dirty="0" err="1"/>
              <a:t>finna</a:t>
            </a:r>
            <a:r>
              <a:rPr lang="da-DK" sz="3100" dirty="0"/>
              <a:t> </a:t>
            </a:r>
            <a:r>
              <a:rPr lang="da-DK" sz="3100" dirty="0" err="1" smtClean="0"/>
              <a:t>runt</a:t>
            </a:r>
            <a:endParaRPr lang="da-DK" sz="3100" dirty="0"/>
          </a:p>
          <a:p>
            <a:pPr lvl="0" algn="l"/>
            <a:endParaRPr lang="da-DK" dirty="0"/>
          </a:p>
          <a:p>
            <a:pPr lvl="0" algn="l"/>
            <a:endParaRPr lang="da-DK" dirty="0" smtClean="0"/>
          </a:p>
          <a:p>
            <a:pPr algn="l"/>
            <a:endParaRPr lang="da-DK" dirty="0"/>
          </a:p>
        </p:txBody>
      </p:sp>
      <p:pic>
        <p:nvPicPr>
          <p:cNvPr id="8" name="Billede 7" descr="Screen Shot 2014-04-08 at 11.13.23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2101" t="3999" r="23712" b="34429"/>
          <a:stretch/>
        </p:blipFill>
        <p:spPr>
          <a:xfrm>
            <a:off x="6249459" y="3358737"/>
            <a:ext cx="2912400" cy="24804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8269685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0200" y="321845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da-DK" b="1" dirty="0" smtClean="0">
                <a:solidFill>
                  <a:srgbClr val="1F497D"/>
                </a:solidFill>
              </a:rPr>
              <a:t>BAKGRUND </a:t>
            </a:r>
            <a:br>
              <a:rPr lang="da-DK" b="1" dirty="0" smtClean="0">
                <a:solidFill>
                  <a:srgbClr val="1F497D"/>
                </a:solidFill>
              </a:rPr>
            </a:br>
            <a:r>
              <a:rPr lang="da-DK" b="1" dirty="0" smtClean="0">
                <a:solidFill>
                  <a:srgbClr val="1F497D"/>
                </a:solidFill>
              </a:rPr>
              <a:t>FYRI UNDIRVÍSINGARTILFARI</a:t>
            </a:r>
            <a:endParaRPr lang="da-DK" b="1" dirty="0">
              <a:solidFill>
                <a:srgbClr val="1F497D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479636" y="1357458"/>
            <a:ext cx="4207163" cy="457874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2000" b="1" dirty="0" smtClean="0"/>
          </a:p>
          <a:p>
            <a:pPr marL="0" indent="0">
              <a:buNone/>
            </a:pPr>
            <a:endParaRPr lang="da-DK" sz="2000" b="1" dirty="0" smtClean="0"/>
          </a:p>
          <a:p>
            <a:pPr marL="0" indent="0">
              <a:buNone/>
            </a:pPr>
            <a:r>
              <a:rPr lang="da-DK" sz="2000" dirty="0" smtClean="0"/>
              <a:t> </a:t>
            </a:r>
            <a:endParaRPr lang="da-DK" sz="2000" dirty="0"/>
          </a:p>
          <a:p>
            <a:endParaRPr lang="da-DK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24328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3"/>
          <a:srcRect l="-4420" t="-13718" r="-4420" b="-4140"/>
          <a:stretch/>
        </p:blipFill>
        <p:spPr>
          <a:xfrm>
            <a:off x="28508" y="1464845"/>
            <a:ext cx="3546000" cy="2613600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3408184" y="1682855"/>
            <a:ext cx="58884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a-DK" sz="2400" dirty="0" err="1" smtClean="0"/>
              <a:t>Viðtøkurnar</a:t>
            </a:r>
            <a:endParaRPr lang="da-DK" sz="2400" dirty="0" smtClean="0"/>
          </a:p>
          <a:p>
            <a:pPr marL="285750" indent="-285750">
              <a:buFont typeface="Arial"/>
              <a:buChar char="•"/>
            </a:pPr>
            <a:r>
              <a:rPr lang="da-DK" sz="2400" dirty="0" err="1" smtClean="0"/>
              <a:t>Guðrun</a:t>
            </a:r>
            <a:r>
              <a:rPr lang="da-DK" sz="2400" dirty="0" smtClean="0"/>
              <a:t> &amp; </a:t>
            </a:r>
            <a:r>
              <a:rPr lang="da-DK" sz="2400" dirty="0" err="1" smtClean="0"/>
              <a:t>Guðrun</a:t>
            </a:r>
            <a:r>
              <a:rPr lang="da-DK" sz="2400" dirty="0" smtClean="0"/>
              <a:t> </a:t>
            </a:r>
            <a:r>
              <a:rPr lang="da-DK" sz="2400" dirty="0" err="1" smtClean="0"/>
              <a:t>vestar</a:t>
            </a:r>
            <a:r>
              <a:rPr lang="da-DK" sz="2400" dirty="0" smtClean="0"/>
              <a:t> </a:t>
            </a:r>
            <a:r>
              <a:rPr lang="da-DK" sz="2400" dirty="0" err="1" smtClean="0"/>
              <a:t>saman</a:t>
            </a:r>
            <a:r>
              <a:rPr lang="da-DK" sz="2400" dirty="0" smtClean="0"/>
              <a:t> </a:t>
            </a:r>
            <a:r>
              <a:rPr lang="da-DK" sz="2400" dirty="0" err="1" smtClean="0"/>
              <a:t>við</a:t>
            </a:r>
            <a:r>
              <a:rPr lang="da-DK" sz="2400" dirty="0" smtClean="0"/>
              <a:t> </a:t>
            </a:r>
            <a:r>
              <a:rPr lang="da-DK" sz="2400" dirty="0" err="1" smtClean="0"/>
              <a:t>Tryggingarfelagnum</a:t>
            </a:r>
            <a:r>
              <a:rPr lang="da-DK" sz="2400" dirty="0" smtClean="0"/>
              <a:t> </a:t>
            </a:r>
            <a:r>
              <a:rPr lang="da-DK" sz="2400" dirty="0" err="1" smtClean="0"/>
              <a:t>Føroyar</a:t>
            </a:r>
            <a:endParaRPr lang="da-DK" sz="2400" dirty="0" smtClean="0"/>
          </a:p>
          <a:p>
            <a:pPr marL="342900" indent="-342900">
              <a:buFont typeface="Arial"/>
              <a:buChar char="•"/>
            </a:pPr>
            <a:r>
              <a:rPr lang="da-DK" sz="2400" dirty="0" err="1" smtClean="0"/>
              <a:t>Tryggingarfelagið</a:t>
            </a:r>
            <a:r>
              <a:rPr lang="da-DK" sz="2400" dirty="0" smtClean="0"/>
              <a:t> </a:t>
            </a:r>
            <a:r>
              <a:rPr lang="da-DK" sz="2400" dirty="0" err="1"/>
              <a:t>Føroyar</a:t>
            </a:r>
            <a:r>
              <a:rPr lang="da-DK" sz="2400" dirty="0"/>
              <a:t> </a:t>
            </a:r>
            <a:r>
              <a:rPr lang="da-DK" sz="2400" dirty="0" err="1"/>
              <a:t>hevur</a:t>
            </a:r>
            <a:r>
              <a:rPr lang="da-DK" sz="2400" dirty="0"/>
              <a:t> </a:t>
            </a:r>
            <a:r>
              <a:rPr lang="da-DK" sz="2400" dirty="0" err="1"/>
              <a:t>stuðlað</a:t>
            </a:r>
            <a:endParaRPr lang="da-DK" sz="2400" dirty="0"/>
          </a:p>
          <a:p>
            <a:endParaRPr lang="da-DK" sz="2400" dirty="0"/>
          </a:p>
          <a:p>
            <a:pPr marL="342900" indent="-342900">
              <a:buFont typeface="Arial"/>
              <a:buChar char="•"/>
            </a:pPr>
            <a:r>
              <a:rPr lang="da-DK" sz="2400" dirty="0" err="1" smtClean="0"/>
              <a:t>Tilfarið</a:t>
            </a:r>
            <a:r>
              <a:rPr lang="da-DK" sz="2400" dirty="0" smtClean="0"/>
              <a:t>: </a:t>
            </a:r>
            <a:r>
              <a:rPr lang="da-DK" sz="2400" dirty="0" err="1" smtClean="0"/>
              <a:t>hugt</a:t>
            </a:r>
            <a:r>
              <a:rPr lang="da-DK" sz="2400" dirty="0" smtClean="0"/>
              <a:t> </a:t>
            </a:r>
            <a:r>
              <a:rPr lang="da-DK" sz="2400" dirty="0" err="1" smtClean="0"/>
              <a:t>eftir</a:t>
            </a:r>
            <a:r>
              <a:rPr lang="da-DK" sz="2400" dirty="0" smtClean="0"/>
              <a:t> </a:t>
            </a:r>
            <a:r>
              <a:rPr lang="da-DK" sz="2400" dirty="0" err="1" smtClean="0"/>
              <a:t>norðurlendskum</a:t>
            </a:r>
            <a:endParaRPr lang="da-DK" sz="2400" dirty="0" smtClean="0"/>
          </a:p>
          <a:p>
            <a:pPr marL="285750" indent="-285750">
              <a:buFont typeface="Arial"/>
              <a:buChar char="•"/>
            </a:pPr>
            <a:endParaRPr lang="da-DK" sz="2400" dirty="0" smtClean="0"/>
          </a:p>
          <a:p>
            <a:pPr marL="285750" indent="-285750">
              <a:buFont typeface="Arial"/>
              <a:buChar char="•"/>
            </a:pPr>
            <a:r>
              <a:rPr lang="da-DK" sz="2400" dirty="0" smtClean="0"/>
              <a:t>Trygfonden </a:t>
            </a:r>
            <a:r>
              <a:rPr lang="da-DK" sz="2400" dirty="0" err="1" smtClean="0"/>
              <a:t>givið</a:t>
            </a:r>
            <a:r>
              <a:rPr lang="da-DK" sz="2400" dirty="0" smtClean="0"/>
              <a:t> </a:t>
            </a:r>
            <a:r>
              <a:rPr lang="da-DK" sz="2400" dirty="0" err="1" smtClean="0"/>
              <a:t>stuðul</a:t>
            </a:r>
            <a:r>
              <a:rPr lang="da-DK" sz="2400" dirty="0" smtClean="0"/>
              <a:t> til </a:t>
            </a:r>
            <a:r>
              <a:rPr lang="da-DK" sz="2400" dirty="0" err="1" smtClean="0"/>
              <a:t>nýtt</a:t>
            </a:r>
            <a:r>
              <a:rPr lang="da-DK" sz="2400" dirty="0" smtClean="0"/>
              <a:t> </a:t>
            </a:r>
            <a:r>
              <a:rPr lang="da-DK" sz="2400" dirty="0" err="1" smtClean="0"/>
              <a:t>ferðslutilfar</a:t>
            </a:r>
            <a:r>
              <a:rPr lang="da-DK" sz="2400" dirty="0" smtClean="0"/>
              <a:t> </a:t>
            </a:r>
            <a:r>
              <a:rPr lang="da-DK" sz="2400" dirty="0" err="1" smtClean="0"/>
              <a:t>hjá</a:t>
            </a:r>
            <a:r>
              <a:rPr lang="da-DK" sz="2400" dirty="0" smtClean="0"/>
              <a:t> Sikkertrafik </a:t>
            </a:r>
          </a:p>
          <a:p>
            <a:r>
              <a:rPr lang="da-DK" sz="2400" dirty="0"/>
              <a:t>	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7179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976" y="5804297"/>
            <a:ext cx="9180835" cy="80367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7410" name="Rectangle 2"/>
          <p:cNvSpPr>
            <a:spLocks/>
          </p:cNvSpPr>
          <p:nvPr/>
        </p:nvSpPr>
        <p:spPr bwMode="auto">
          <a:xfrm>
            <a:off x="2250281" y="6697266"/>
            <a:ext cx="6902648" cy="44648"/>
          </a:xfrm>
          <a:prstGeom prst="rect">
            <a:avLst/>
          </a:prstGeom>
          <a:solidFill>
            <a:srgbClr val="FFFFFF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7411" name="Rectangle 3"/>
          <p:cNvSpPr>
            <a:spLocks/>
          </p:cNvSpPr>
          <p:nvPr/>
        </p:nvSpPr>
        <p:spPr bwMode="auto">
          <a:xfrm>
            <a:off x="660797" y="1821656"/>
            <a:ext cx="7768828" cy="353615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t">
            <a:prstTxWarp prst="textNoShape">
              <a:avLst/>
            </a:prstTxWarp>
          </a:bodyPr>
          <a:lstStyle/>
          <a:p>
            <a:pPr algn="l">
              <a:lnSpc>
                <a:spcPct val="120000"/>
              </a:lnSpc>
            </a:pPr>
            <a:endParaRPr lang="en-US" sz="1400" dirty="0">
              <a:latin typeface="Verdana" pitchFamily="-109" charset="0"/>
              <a:ea typeface="Verdana" pitchFamily="-109" charset="0"/>
              <a:cs typeface="Verdana" pitchFamily="-109" charset="0"/>
              <a:sym typeface="Verdana" pitchFamily="-109" charset="0"/>
            </a:endParaRPr>
          </a:p>
        </p:txBody>
      </p:sp>
      <p:sp>
        <p:nvSpPr>
          <p:cNvPr id="17412" name="Rectangle 4"/>
          <p:cNvSpPr>
            <a:spLocks/>
          </p:cNvSpPr>
          <p:nvPr/>
        </p:nvSpPr>
        <p:spPr bwMode="auto">
          <a:xfrm>
            <a:off x="781316" y="977319"/>
            <a:ext cx="7768828" cy="101976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t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</a:pPr>
            <a:endParaRPr lang="en-US" sz="2800" dirty="0" smtClean="0">
              <a:latin typeface="Verdana Bold" charset="0"/>
              <a:ea typeface="Verdana Bold" charset="0"/>
              <a:cs typeface="Verdana Bold" charset="0"/>
              <a:sym typeface="Verdana Bold" charset="0"/>
            </a:endParaRPr>
          </a:p>
          <a:p>
            <a:pPr algn="l">
              <a:lnSpc>
                <a:spcPct val="120000"/>
              </a:lnSpc>
            </a:pPr>
            <a:r>
              <a:rPr lang="en-US" sz="2800" dirty="0" err="1" smtClean="0">
                <a:latin typeface="Verdana Bold" charset="0"/>
                <a:ea typeface="Verdana Bold" charset="0"/>
                <a:cs typeface="Verdana Bold" charset="0"/>
                <a:sym typeface="Verdana Bold" charset="0"/>
              </a:rPr>
              <a:t>U</a:t>
            </a:r>
            <a:r>
              <a:rPr lang="en-US" sz="2800" dirty="0" err="1" smtClean="0">
                <a:solidFill>
                  <a:srgbClr val="000000"/>
                </a:solidFill>
                <a:latin typeface="Verdana Bold" charset="0"/>
                <a:ea typeface="Verdana Bold" charset="0"/>
                <a:cs typeface="Verdana Bold" charset="0"/>
                <a:sym typeface="Verdana Bold" charset="0"/>
              </a:rPr>
              <a:t>ppgá</a:t>
            </a:r>
            <a:r>
              <a:rPr lang="en-US" sz="2800" dirty="0" err="1" smtClean="0">
                <a:latin typeface="Verdana Bold" charset="0"/>
                <a:ea typeface="Verdana Bold" charset="0"/>
                <a:cs typeface="Verdana Bold" charset="0"/>
                <a:sym typeface="Verdana Bold" charset="0"/>
              </a:rPr>
              <a:t>vurnar</a:t>
            </a:r>
            <a:r>
              <a:rPr lang="en-US" sz="2800" dirty="0" smtClean="0">
                <a:latin typeface="Verdana Bold" charset="0"/>
                <a:ea typeface="Verdana Bold" charset="0"/>
                <a:cs typeface="Verdana Bold" charset="0"/>
                <a:sym typeface="Verdana Bold" charset="0"/>
              </a:rPr>
              <a:t> 3 &amp; 4 at </a:t>
            </a:r>
            <a:r>
              <a:rPr lang="en-US" sz="2800" dirty="0" err="1" smtClean="0">
                <a:latin typeface="Verdana Bold" charset="0"/>
                <a:ea typeface="Verdana Bold" charset="0"/>
                <a:cs typeface="Verdana Bold" charset="0"/>
                <a:sym typeface="Verdana Bold" charset="0"/>
              </a:rPr>
              <a:t>gera</a:t>
            </a:r>
            <a:r>
              <a:rPr lang="en-US" sz="2800" dirty="0" smtClean="0">
                <a:latin typeface="Verdana Bold" charset="0"/>
                <a:ea typeface="Verdana Bold" charset="0"/>
                <a:cs typeface="Verdana Bold" charset="0"/>
                <a:sym typeface="Verdana Bold" charset="0"/>
              </a:rPr>
              <a:t> </a:t>
            </a:r>
            <a:r>
              <a:rPr lang="en-US" sz="2800" dirty="0" err="1">
                <a:latin typeface="Verdana Bold" charset="0"/>
                <a:ea typeface="Verdana Bold" charset="0"/>
                <a:cs typeface="Verdana Bold" charset="0"/>
                <a:sym typeface="Verdana Bold" charset="0"/>
              </a:rPr>
              <a:t>søgu</a:t>
            </a:r>
            <a:r>
              <a:rPr lang="en-US" sz="2800" dirty="0">
                <a:latin typeface="Verdana Bold" charset="0"/>
                <a:ea typeface="Verdana Bold" charset="0"/>
                <a:cs typeface="Verdana Bold" charset="0"/>
                <a:sym typeface="Verdana Bold" charset="0"/>
              </a:rPr>
              <a:t> </a:t>
            </a:r>
            <a:r>
              <a:rPr lang="en-US" sz="2800" dirty="0" err="1">
                <a:latin typeface="Verdana Bold" charset="0"/>
                <a:ea typeface="Verdana Bold" charset="0"/>
                <a:cs typeface="Verdana Bold" charset="0"/>
                <a:sym typeface="Verdana Bold" charset="0"/>
              </a:rPr>
              <a:t>og</a:t>
            </a:r>
            <a:r>
              <a:rPr lang="en-US" sz="2800" dirty="0">
                <a:latin typeface="Verdana Bold" charset="0"/>
                <a:ea typeface="Verdana Bold" charset="0"/>
                <a:cs typeface="Verdana Bold" charset="0"/>
                <a:sym typeface="Verdana Bold" charset="0"/>
              </a:rPr>
              <a:t> sang</a:t>
            </a:r>
          </a:p>
        </p:txBody>
      </p:sp>
      <p:sp>
        <p:nvSpPr>
          <p:cNvPr id="7" name="Tekstboks 6"/>
          <p:cNvSpPr txBox="1"/>
          <p:nvPr/>
        </p:nvSpPr>
        <p:spPr>
          <a:xfrm>
            <a:off x="785812" y="1714500"/>
            <a:ext cx="8358188" cy="281327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pPr algn="l"/>
            <a:r>
              <a:rPr lang="da-DK" sz="1400" dirty="0"/>
              <a:t> </a:t>
            </a:r>
          </a:p>
        </p:txBody>
      </p:sp>
      <p:sp>
        <p:nvSpPr>
          <p:cNvPr id="8" name="Tekstboks 7"/>
          <p:cNvSpPr txBox="1"/>
          <p:nvPr/>
        </p:nvSpPr>
        <p:spPr>
          <a:xfrm>
            <a:off x="746579" y="1553766"/>
            <a:ext cx="7929563" cy="3127297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endParaRPr lang="da-DK" sz="2400" dirty="0" smtClean="0"/>
          </a:p>
          <a:p>
            <a:endParaRPr lang="da-DK" sz="2400" dirty="0"/>
          </a:p>
          <a:p>
            <a:endParaRPr lang="da-DK" sz="2400" dirty="0" smtClean="0"/>
          </a:p>
          <a:p>
            <a:r>
              <a:rPr lang="da-DK" sz="2400" dirty="0" err="1" smtClean="0"/>
              <a:t>Hildu</a:t>
            </a:r>
            <a:r>
              <a:rPr lang="da-DK" sz="2400" dirty="0" smtClean="0"/>
              <a:t> </a:t>
            </a:r>
            <a:r>
              <a:rPr lang="da-DK" sz="2400" dirty="0" err="1"/>
              <a:t>upprunaliga</a:t>
            </a:r>
            <a:r>
              <a:rPr lang="da-DK" sz="2400" dirty="0"/>
              <a:t> </a:t>
            </a:r>
            <a:r>
              <a:rPr lang="da-DK" sz="2400" dirty="0" err="1"/>
              <a:t>avbjóðingina</a:t>
            </a:r>
            <a:r>
              <a:rPr lang="da-DK" sz="2400" dirty="0"/>
              <a:t> at </a:t>
            </a:r>
            <a:r>
              <a:rPr lang="da-DK" sz="2400" dirty="0" err="1"/>
              <a:t>gera</a:t>
            </a:r>
            <a:r>
              <a:rPr lang="da-DK" sz="2400" dirty="0"/>
              <a:t> </a:t>
            </a:r>
            <a:r>
              <a:rPr lang="da-DK" sz="2400" dirty="0" err="1"/>
              <a:t>søgu</a:t>
            </a:r>
            <a:r>
              <a:rPr lang="da-DK" sz="2400" dirty="0"/>
              <a:t> </a:t>
            </a:r>
            <a:r>
              <a:rPr lang="da-DK" sz="2400" dirty="0" err="1"/>
              <a:t>vera</a:t>
            </a:r>
            <a:r>
              <a:rPr lang="da-DK" sz="2400" dirty="0"/>
              <a:t> </a:t>
            </a:r>
            <a:r>
              <a:rPr lang="da-DK" sz="2400" dirty="0" err="1"/>
              <a:t>ov</a:t>
            </a:r>
            <a:r>
              <a:rPr lang="da-DK" sz="2400" dirty="0"/>
              <a:t> </a:t>
            </a:r>
            <a:r>
              <a:rPr lang="da-DK" sz="2400" dirty="0" err="1"/>
              <a:t>stóra</a:t>
            </a:r>
            <a:r>
              <a:rPr lang="da-DK" sz="2400" dirty="0"/>
              <a:t> til 1. </a:t>
            </a:r>
            <a:r>
              <a:rPr lang="da-DK" sz="2400" dirty="0" err="1"/>
              <a:t>floksnæmingar</a:t>
            </a:r>
            <a:r>
              <a:rPr lang="da-DK" sz="2400" dirty="0"/>
              <a:t>, men </a:t>
            </a:r>
            <a:r>
              <a:rPr lang="da-DK" sz="2400" dirty="0" err="1"/>
              <a:t>tað</a:t>
            </a:r>
            <a:r>
              <a:rPr lang="da-DK" sz="2400" dirty="0"/>
              <a:t> </a:t>
            </a:r>
            <a:r>
              <a:rPr lang="da-DK" sz="2400" dirty="0" err="1"/>
              <a:t>gekk</a:t>
            </a:r>
            <a:r>
              <a:rPr lang="da-DK" sz="2400" dirty="0"/>
              <a:t> </a:t>
            </a:r>
            <a:r>
              <a:rPr lang="da-DK" sz="2400" dirty="0" err="1"/>
              <a:t>nógv</a:t>
            </a:r>
            <a:r>
              <a:rPr lang="da-DK" sz="2400" dirty="0"/>
              <a:t> </a:t>
            </a:r>
            <a:r>
              <a:rPr lang="da-DK" sz="2400" dirty="0" err="1" smtClean="0"/>
              <a:t>betur</a:t>
            </a:r>
            <a:r>
              <a:rPr lang="da-DK" sz="2400" dirty="0" smtClean="0"/>
              <a:t> </a:t>
            </a:r>
            <a:r>
              <a:rPr lang="da-DK" sz="2400" dirty="0" err="1"/>
              <a:t>enn</a:t>
            </a:r>
            <a:r>
              <a:rPr lang="da-DK" sz="2400" dirty="0"/>
              <a:t> </a:t>
            </a:r>
            <a:r>
              <a:rPr lang="da-DK" sz="2400" dirty="0" err="1"/>
              <a:t>væntað</a:t>
            </a:r>
            <a:r>
              <a:rPr lang="da-DK" sz="2400" dirty="0"/>
              <a:t> </a:t>
            </a:r>
          </a:p>
          <a:p>
            <a:pPr algn="l"/>
            <a:endParaRPr lang="da-DK" sz="2400" dirty="0" smtClean="0"/>
          </a:p>
          <a:p>
            <a:pPr algn="l"/>
            <a:r>
              <a:rPr lang="da-DK" sz="2400" dirty="0"/>
              <a:t>”Mann </a:t>
            </a:r>
            <a:r>
              <a:rPr lang="da-DK" sz="2400" dirty="0" err="1"/>
              <a:t>hevði</a:t>
            </a:r>
            <a:r>
              <a:rPr lang="da-DK" sz="2400" dirty="0"/>
              <a:t> </a:t>
            </a:r>
            <a:r>
              <a:rPr lang="da-DK" sz="2400" dirty="0" err="1"/>
              <a:t>nokk</a:t>
            </a:r>
            <a:r>
              <a:rPr lang="da-DK" sz="2400" dirty="0"/>
              <a:t> </a:t>
            </a:r>
            <a:r>
              <a:rPr lang="da-DK" sz="2400" dirty="0" err="1"/>
              <a:t>fingið</a:t>
            </a:r>
            <a:r>
              <a:rPr lang="da-DK" sz="2400" dirty="0"/>
              <a:t> </a:t>
            </a:r>
            <a:r>
              <a:rPr lang="da-DK" sz="2400" dirty="0" err="1"/>
              <a:t>fleiri</a:t>
            </a:r>
            <a:r>
              <a:rPr lang="da-DK" sz="2400" dirty="0"/>
              <a:t> </a:t>
            </a:r>
            <a:r>
              <a:rPr lang="da-DK" sz="2400" dirty="0" err="1"/>
              <a:t>søgur</a:t>
            </a:r>
            <a:r>
              <a:rPr lang="da-DK" sz="2400" dirty="0"/>
              <a:t> í 2. og 3 </a:t>
            </a:r>
            <a:r>
              <a:rPr lang="da-DK" sz="2400" dirty="0" err="1"/>
              <a:t>flokki</a:t>
            </a:r>
            <a:r>
              <a:rPr lang="da-DK" sz="2400" dirty="0"/>
              <a:t>. Men </a:t>
            </a:r>
            <a:r>
              <a:rPr lang="da-DK" sz="2400" dirty="0" err="1"/>
              <a:t>tey</a:t>
            </a:r>
            <a:r>
              <a:rPr lang="da-DK" sz="2400" dirty="0"/>
              <a:t> í 1. </a:t>
            </a:r>
            <a:r>
              <a:rPr lang="da-DK" sz="2400" dirty="0" err="1"/>
              <a:t>flokki</a:t>
            </a:r>
            <a:r>
              <a:rPr lang="da-DK" sz="2400" dirty="0"/>
              <a:t> </a:t>
            </a:r>
            <a:r>
              <a:rPr lang="da-DK" sz="2400" dirty="0" err="1"/>
              <a:t>eru</a:t>
            </a:r>
            <a:r>
              <a:rPr lang="da-DK" sz="2400" dirty="0"/>
              <a:t> </a:t>
            </a:r>
            <a:r>
              <a:rPr lang="da-DK" sz="2400" dirty="0" err="1"/>
              <a:t>líka</a:t>
            </a:r>
            <a:r>
              <a:rPr lang="da-DK" sz="2400" dirty="0"/>
              <a:t> </a:t>
            </a:r>
            <a:r>
              <a:rPr lang="da-DK" sz="2400" dirty="0" err="1"/>
              <a:t>røsk</a:t>
            </a:r>
            <a:r>
              <a:rPr lang="da-DK" sz="2400" dirty="0"/>
              <a:t> at </a:t>
            </a:r>
            <a:r>
              <a:rPr lang="da-DK" sz="2400" dirty="0" err="1"/>
              <a:t>práta</a:t>
            </a:r>
            <a:r>
              <a:rPr lang="da-DK" sz="2400" dirty="0"/>
              <a:t>.”</a:t>
            </a:r>
            <a:r>
              <a:rPr lang="da-DK" sz="3100" dirty="0"/>
              <a:t> </a:t>
            </a:r>
            <a:r>
              <a:rPr lang="da-DK" dirty="0" smtClean="0"/>
              <a:t> </a:t>
            </a:r>
            <a:endParaRPr lang="da-DK" dirty="0"/>
          </a:p>
        </p:txBody>
      </p:sp>
      <p:sp>
        <p:nvSpPr>
          <p:cNvPr id="3" name="Rektangel 2"/>
          <p:cNvSpPr/>
          <p:nvPr/>
        </p:nvSpPr>
        <p:spPr>
          <a:xfrm>
            <a:off x="785813" y="380762"/>
            <a:ext cx="742512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3200" b="1" dirty="0">
                <a:solidFill>
                  <a:srgbClr val="1F497D"/>
                </a:solidFill>
              </a:rPr>
              <a:t>TANN STÓRI BÝURIN 1. flokkur</a:t>
            </a:r>
            <a:endParaRPr lang="da-DK" sz="32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09433636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976" y="5804297"/>
            <a:ext cx="9180835" cy="80367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7410" name="Rectangle 2"/>
          <p:cNvSpPr>
            <a:spLocks/>
          </p:cNvSpPr>
          <p:nvPr/>
        </p:nvSpPr>
        <p:spPr bwMode="auto">
          <a:xfrm>
            <a:off x="2250281" y="6697266"/>
            <a:ext cx="6902648" cy="44648"/>
          </a:xfrm>
          <a:prstGeom prst="rect">
            <a:avLst/>
          </a:prstGeom>
          <a:solidFill>
            <a:srgbClr val="FFFFFF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7411" name="Rectangle 3"/>
          <p:cNvSpPr>
            <a:spLocks/>
          </p:cNvSpPr>
          <p:nvPr/>
        </p:nvSpPr>
        <p:spPr bwMode="auto">
          <a:xfrm>
            <a:off x="660797" y="1821656"/>
            <a:ext cx="7768828" cy="353615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t">
            <a:prstTxWarp prst="textNoShape">
              <a:avLst/>
            </a:prstTxWarp>
          </a:bodyPr>
          <a:lstStyle/>
          <a:p>
            <a:pPr algn="l">
              <a:lnSpc>
                <a:spcPct val="120000"/>
              </a:lnSpc>
            </a:pPr>
            <a:endParaRPr lang="en-US" sz="1400" dirty="0">
              <a:latin typeface="Verdana" pitchFamily="-109" charset="0"/>
              <a:ea typeface="Verdana" pitchFamily="-109" charset="0"/>
              <a:cs typeface="Verdana" pitchFamily="-109" charset="0"/>
              <a:sym typeface="Verdana" pitchFamily="-109" charset="0"/>
            </a:endParaRPr>
          </a:p>
        </p:txBody>
      </p:sp>
      <p:sp>
        <p:nvSpPr>
          <p:cNvPr id="17412" name="Rectangle 4"/>
          <p:cNvSpPr>
            <a:spLocks/>
          </p:cNvSpPr>
          <p:nvPr/>
        </p:nvSpPr>
        <p:spPr bwMode="auto">
          <a:xfrm>
            <a:off x="446484" y="750094"/>
            <a:ext cx="7768828" cy="57451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t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 smtClean="0">
                <a:solidFill>
                  <a:srgbClr val="1F497D"/>
                </a:solidFill>
                <a:latin typeface="Verdana Bold" charset="0"/>
                <a:ea typeface="Verdana Bold" charset="0"/>
                <a:cs typeface="Verdana Bold" charset="0"/>
                <a:sym typeface="Verdana Bold" charset="0"/>
              </a:rPr>
              <a:t>GREIÐAR LÆRARAVEGLEIÐINGAR</a:t>
            </a:r>
            <a:endParaRPr lang="en-US" sz="3200" b="1" dirty="0">
              <a:solidFill>
                <a:srgbClr val="1F497D"/>
              </a:solidFill>
              <a:latin typeface="Verdana Bold" charset="0"/>
              <a:ea typeface="Verdana Bold" charset="0"/>
              <a:cs typeface="Verdana Bold" charset="0"/>
              <a:sym typeface="Verdana Bold" charset="0"/>
            </a:endParaRPr>
          </a:p>
        </p:txBody>
      </p:sp>
      <p:sp>
        <p:nvSpPr>
          <p:cNvPr id="7" name="Tekstboks 6"/>
          <p:cNvSpPr txBox="1"/>
          <p:nvPr/>
        </p:nvSpPr>
        <p:spPr>
          <a:xfrm>
            <a:off x="785812" y="1714500"/>
            <a:ext cx="7697391" cy="3158075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pPr lvl="0" algn="l"/>
            <a:endParaRPr lang="da-DK" dirty="0" smtClean="0"/>
          </a:p>
          <a:p>
            <a:r>
              <a:rPr lang="da-DK" sz="3100" dirty="0"/>
              <a:t>Sera </a:t>
            </a:r>
            <a:r>
              <a:rPr lang="da-DK" sz="3100" dirty="0" err="1"/>
              <a:t>greiðar</a:t>
            </a:r>
            <a:r>
              <a:rPr lang="da-DK" sz="3100" dirty="0"/>
              <a:t>. </a:t>
            </a:r>
            <a:r>
              <a:rPr lang="da-DK" sz="3100" dirty="0" err="1"/>
              <a:t>Ikki</a:t>
            </a:r>
            <a:r>
              <a:rPr lang="da-DK" sz="3100" dirty="0"/>
              <a:t> </a:t>
            </a:r>
            <a:r>
              <a:rPr lang="da-DK" sz="3100" dirty="0" err="1"/>
              <a:t>ov</a:t>
            </a:r>
            <a:r>
              <a:rPr lang="da-DK" sz="3100" dirty="0"/>
              <a:t> </a:t>
            </a:r>
            <a:r>
              <a:rPr lang="da-DK" sz="3100" dirty="0" err="1"/>
              <a:t>nógv</a:t>
            </a:r>
            <a:r>
              <a:rPr lang="da-DK" sz="3100" dirty="0"/>
              <a:t> </a:t>
            </a:r>
            <a:r>
              <a:rPr lang="da-DK" sz="3100" dirty="0" err="1"/>
              <a:t>orð</a:t>
            </a:r>
            <a:endParaRPr lang="da-DK" sz="3100" dirty="0"/>
          </a:p>
          <a:p>
            <a:pPr algn="l"/>
            <a:endParaRPr lang="da-DK" dirty="0" smtClean="0"/>
          </a:p>
          <a:p>
            <a:pPr algn="l"/>
            <a:endParaRPr lang="da-DK" dirty="0" smtClean="0"/>
          </a:p>
          <a:p>
            <a:pPr algn="l"/>
            <a:r>
              <a:rPr lang="da-DK" sz="3100" dirty="0" err="1"/>
              <a:t>Klár</a:t>
            </a:r>
            <a:r>
              <a:rPr lang="da-DK" sz="3100" dirty="0"/>
              <a:t> at </a:t>
            </a:r>
            <a:r>
              <a:rPr lang="da-DK" sz="3100" dirty="0" err="1"/>
              <a:t>fara</a:t>
            </a:r>
            <a:r>
              <a:rPr lang="da-DK" sz="3100" dirty="0"/>
              <a:t> í </a:t>
            </a:r>
            <a:r>
              <a:rPr lang="da-DK" sz="3100" dirty="0" err="1"/>
              <a:t>gongd</a:t>
            </a:r>
            <a:r>
              <a:rPr lang="da-DK" sz="3100" dirty="0"/>
              <a:t>, </a:t>
            </a:r>
            <a:r>
              <a:rPr lang="da-DK" sz="3100" dirty="0" err="1"/>
              <a:t>tá</a:t>
            </a:r>
            <a:r>
              <a:rPr lang="da-DK" sz="3100" dirty="0"/>
              <a:t> </a:t>
            </a:r>
            <a:r>
              <a:rPr lang="da-DK" sz="3100" dirty="0" err="1"/>
              <a:t>læraravegleiðing</a:t>
            </a:r>
            <a:r>
              <a:rPr lang="da-DK" sz="3100" dirty="0"/>
              <a:t> var </a:t>
            </a:r>
            <a:r>
              <a:rPr lang="da-DK" sz="3100" dirty="0" err="1" smtClean="0"/>
              <a:t>lisin</a:t>
            </a:r>
            <a:endParaRPr lang="da-DK" sz="3100" dirty="0"/>
          </a:p>
          <a:p>
            <a:pPr algn="l"/>
            <a:endParaRPr lang="da-DK" dirty="0" smtClean="0"/>
          </a:p>
          <a:p>
            <a:pPr algn="l"/>
            <a:r>
              <a:rPr lang="da-DK" dirty="0" smtClean="0"/>
              <a:t> </a:t>
            </a:r>
            <a:endParaRPr lang="da-DK" dirty="0"/>
          </a:p>
          <a:p>
            <a:pPr algn="l"/>
            <a:endParaRPr lang="da-DK" dirty="0"/>
          </a:p>
        </p:txBody>
      </p:sp>
      <p:pic>
        <p:nvPicPr>
          <p:cNvPr id="8" name="Billede 7" descr="Screen Shot 2014-04-08 at 1.11.1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23387" t="-54076" r="-62902" b="-3462"/>
          <a:stretch/>
        </p:blipFill>
        <p:spPr>
          <a:xfrm>
            <a:off x="3724860" y="2194028"/>
            <a:ext cx="8316000" cy="37854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4956925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976" y="5804297"/>
            <a:ext cx="9180835" cy="80367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7410" name="Rectangle 2"/>
          <p:cNvSpPr>
            <a:spLocks/>
          </p:cNvSpPr>
          <p:nvPr/>
        </p:nvSpPr>
        <p:spPr bwMode="auto">
          <a:xfrm>
            <a:off x="2250281" y="6697266"/>
            <a:ext cx="6902648" cy="44648"/>
          </a:xfrm>
          <a:prstGeom prst="rect">
            <a:avLst/>
          </a:prstGeom>
          <a:solidFill>
            <a:srgbClr val="FFFFFF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7411" name="Rectangle 3"/>
          <p:cNvSpPr>
            <a:spLocks/>
          </p:cNvSpPr>
          <p:nvPr/>
        </p:nvSpPr>
        <p:spPr bwMode="auto">
          <a:xfrm>
            <a:off x="660797" y="1821656"/>
            <a:ext cx="7768828" cy="353615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t">
            <a:prstTxWarp prst="textNoShape">
              <a:avLst/>
            </a:prstTxWarp>
          </a:bodyPr>
          <a:lstStyle/>
          <a:p>
            <a:pPr algn="l">
              <a:lnSpc>
                <a:spcPct val="120000"/>
              </a:lnSpc>
            </a:pPr>
            <a:endParaRPr lang="en-US" sz="1400" dirty="0">
              <a:latin typeface="Verdana" pitchFamily="-109" charset="0"/>
              <a:ea typeface="Verdana" pitchFamily="-109" charset="0"/>
              <a:cs typeface="Verdana" pitchFamily="-109" charset="0"/>
              <a:sym typeface="Verdana" pitchFamily="-109" charset="0"/>
            </a:endParaRPr>
          </a:p>
        </p:txBody>
      </p:sp>
      <p:sp>
        <p:nvSpPr>
          <p:cNvPr id="17412" name="Rectangle 4"/>
          <p:cNvSpPr>
            <a:spLocks/>
          </p:cNvSpPr>
          <p:nvPr/>
        </p:nvSpPr>
        <p:spPr bwMode="auto">
          <a:xfrm>
            <a:off x="607219" y="750094"/>
            <a:ext cx="7768828" cy="57451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t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smtClean="0">
                <a:solidFill>
                  <a:srgbClr val="1F497D"/>
                </a:solidFill>
                <a:latin typeface="Verdana Bold" charset="0"/>
                <a:ea typeface="Verdana Bold" charset="0"/>
                <a:cs typeface="Verdana Bold" charset="0"/>
                <a:sym typeface="Verdana Bold" charset="0"/>
              </a:rPr>
              <a:t>PINKUHJÁLMUR</a:t>
            </a:r>
            <a:endParaRPr lang="en-US" sz="3200" b="1" dirty="0">
              <a:solidFill>
                <a:srgbClr val="1F497D"/>
              </a:solidFill>
              <a:latin typeface="Verdana Bold" charset="0"/>
              <a:ea typeface="Verdana Bold" charset="0"/>
              <a:cs typeface="Verdana Bold" charset="0"/>
              <a:sym typeface="Verdana Bold" charset="0"/>
            </a:endParaRPr>
          </a:p>
        </p:txBody>
      </p:sp>
      <p:sp>
        <p:nvSpPr>
          <p:cNvPr id="7" name="Tekstboks 6"/>
          <p:cNvSpPr txBox="1"/>
          <p:nvPr/>
        </p:nvSpPr>
        <p:spPr>
          <a:xfrm>
            <a:off x="767953" y="1735472"/>
            <a:ext cx="7340203" cy="3342740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pPr algn="l"/>
            <a:r>
              <a:rPr lang="da-DK" sz="2800" dirty="0"/>
              <a:t>”</a:t>
            </a:r>
            <a:r>
              <a:rPr lang="da-DK" sz="2800" dirty="0" err="1"/>
              <a:t>Tey</a:t>
            </a:r>
            <a:r>
              <a:rPr lang="da-DK" sz="2800" dirty="0"/>
              <a:t> </a:t>
            </a:r>
            <a:r>
              <a:rPr lang="da-DK" sz="2800" dirty="0" err="1"/>
              <a:t>vóru</a:t>
            </a:r>
            <a:r>
              <a:rPr lang="da-DK" sz="2800" dirty="0"/>
              <a:t> sera </a:t>
            </a:r>
            <a:r>
              <a:rPr lang="da-DK" sz="2800" dirty="0" err="1"/>
              <a:t>spent</a:t>
            </a:r>
            <a:r>
              <a:rPr lang="da-DK" sz="2800" dirty="0"/>
              <a:t> og </a:t>
            </a:r>
            <a:r>
              <a:rPr lang="da-DK" sz="2800" dirty="0" err="1"/>
              <a:t>hugtikin</a:t>
            </a:r>
            <a:r>
              <a:rPr lang="da-DK" sz="2800" dirty="0"/>
              <a:t> av </a:t>
            </a:r>
            <a:r>
              <a:rPr lang="da-DK" sz="2800" dirty="0" err="1"/>
              <a:t>pinkuhjálminum</a:t>
            </a:r>
            <a:r>
              <a:rPr lang="da-DK" sz="2800" dirty="0"/>
              <a:t>.”</a:t>
            </a:r>
          </a:p>
          <a:p>
            <a:pPr algn="l"/>
            <a:endParaRPr lang="da-DK" sz="2800" dirty="0"/>
          </a:p>
          <a:p>
            <a:pPr algn="l"/>
            <a:r>
              <a:rPr lang="da-DK" sz="2800" dirty="0"/>
              <a:t>”Succes </a:t>
            </a:r>
            <a:r>
              <a:rPr lang="da-DK" sz="2800" dirty="0" err="1"/>
              <a:t>beinanvegin</a:t>
            </a:r>
            <a:r>
              <a:rPr lang="da-DK" sz="2800" dirty="0"/>
              <a:t> – </a:t>
            </a:r>
            <a:r>
              <a:rPr lang="da-DK" sz="2800" dirty="0" err="1"/>
              <a:t>hjálmurin</a:t>
            </a:r>
            <a:r>
              <a:rPr lang="da-DK" sz="2800" dirty="0"/>
              <a:t> var </a:t>
            </a:r>
            <a:r>
              <a:rPr lang="da-DK" sz="2800" dirty="0" err="1"/>
              <a:t>góður</a:t>
            </a:r>
            <a:r>
              <a:rPr lang="da-DK" sz="2800" dirty="0"/>
              <a:t> at </a:t>
            </a:r>
            <a:r>
              <a:rPr lang="da-DK" sz="2800" dirty="0" err="1"/>
              <a:t>seta</a:t>
            </a:r>
            <a:r>
              <a:rPr lang="da-DK" sz="2800" dirty="0"/>
              <a:t> hol </a:t>
            </a:r>
            <a:r>
              <a:rPr lang="da-DK" sz="2800" dirty="0" err="1"/>
              <a:t>við</a:t>
            </a:r>
            <a:r>
              <a:rPr lang="da-DK" sz="2800" dirty="0"/>
              <a:t> á </a:t>
            </a:r>
            <a:r>
              <a:rPr lang="da-DK" sz="2800" dirty="0" err="1"/>
              <a:t>evnið</a:t>
            </a:r>
            <a:r>
              <a:rPr lang="da-DK" sz="2800" dirty="0"/>
              <a:t> </a:t>
            </a:r>
            <a:r>
              <a:rPr lang="da-DK" sz="2800" dirty="0" err="1"/>
              <a:t>ferðsla</a:t>
            </a:r>
            <a:r>
              <a:rPr lang="da-DK" sz="2800" dirty="0"/>
              <a:t>.”</a:t>
            </a:r>
          </a:p>
          <a:p>
            <a:pPr algn="l"/>
            <a:r>
              <a:rPr lang="da-DK" sz="2800" dirty="0"/>
              <a:t> </a:t>
            </a:r>
          </a:p>
          <a:p>
            <a:pPr lvl="0" algn="l"/>
            <a:r>
              <a:rPr lang="da-DK" sz="2800" dirty="0"/>
              <a:t>Alt </a:t>
            </a:r>
            <a:r>
              <a:rPr lang="da-DK" sz="2800" dirty="0" err="1"/>
              <a:t>tilfarið</a:t>
            </a:r>
            <a:r>
              <a:rPr lang="da-DK" sz="2800" dirty="0"/>
              <a:t> var </a:t>
            </a:r>
            <a:r>
              <a:rPr lang="da-DK" sz="2800" dirty="0" err="1"/>
              <a:t>lætt</a:t>
            </a:r>
            <a:r>
              <a:rPr lang="da-DK" sz="2800" dirty="0"/>
              <a:t> at </a:t>
            </a:r>
            <a:r>
              <a:rPr lang="da-DK" sz="2800" dirty="0" err="1"/>
              <a:t>brúka</a:t>
            </a:r>
            <a:r>
              <a:rPr lang="da-DK" sz="2800" dirty="0"/>
              <a:t> </a:t>
            </a:r>
          </a:p>
          <a:p>
            <a:endParaRPr lang="da-DK" sz="17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92027040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a-DK" b="1" dirty="0" smtClean="0">
                <a:solidFill>
                  <a:srgbClr val="1F497D"/>
                </a:solidFill>
              </a:rPr>
              <a:t>FORELDRAFUNDUR </a:t>
            </a:r>
            <a:endParaRPr lang="da-DK" b="1" dirty="0">
              <a:solidFill>
                <a:srgbClr val="1F497D"/>
              </a:solidFill>
            </a:endParaRPr>
          </a:p>
        </p:txBody>
      </p:sp>
      <p:sp>
        <p:nvSpPr>
          <p:cNvPr id="4" name="Tekstfelt 3"/>
          <p:cNvSpPr txBox="1"/>
          <p:nvPr/>
        </p:nvSpPr>
        <p:spPr>
          <a:xfrm>
            <a:off x="5022404" y="1456356"/>
            <a:ext cx="3959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b="1" dirty="0"/>
          </a:p>
          <a:p>
            <a:r>
              <a:rPr lang="da-DK" sz="2000" b="1" dirty="0" err="1" smtClean="0"/>
              <a:t>Læraravegleiðing</a:t>
            </a:r>
            <a:endParaRPr lang="da-DK" sz="2000" b="1" dirty="0" smtClean="0"/>
          </a:p>
          <a:p>
            <a:pPr marL="285750" indent="-285750">
              <a:buFont typeface="Arial"/>
              <a:buChar char="•"/>
            </a:pPr>
            <a:r>
              <a:rPr lang="da-DK" sz="2000" b="1" dirty="0" err="1" smtClean="0"/>
              <a:t>Greið</a:t>
            </a:r>
            <a:r>
              <a:rPr lang="da-DK" sz="2000" b="1" dirty="0" smtClean="0"/>
              <a:t> frá </a:t>
            </a:r>
            <a:r>
              <a:rPr lang="da-DK" sz="2000" b="1" dirty="0" err="1" smtClean="0"/>
              <a:t>hvørjum</a:t>
            </a:r>
            <a:r>
              <a:rPr lang="da-DK" sz="2000" b="1" dirty="0" smtClean="0"/>
              <a:t> tit </a:t>
            </a:r>
            <a:r>
              <a:rPr lang="da-DK" sz="2000" b="1" dirty="0" err="1" smtClean="0"/>
              <a:t>arbeiða</a:t>
            </a:r>
            <a:r>
              <a:rPr lang="da-DK" sz="2000" b="1" dirty="0" smtClean="0"/>
              <a:t> </a:t>
            </a:r>
            <a:r>
              <a:rPr lang="da-DK" sz="2000" b="1" dirty="0" err="1" smtClean="0"/>
              <a:t>við</a:t>
            </a:r>
            <a:endParaRPr lang="da-DK" sz="2000" b="1" dirty="0" smtClean="0"/>
          </a:p>
          <a:p>
            <a:pPr marL="285750" indent="-285750">
              <a:buFont typeface="Arial"/>
              <a:buChar char="•"/>
            </a:pPr>
            <a:r>
              <a:rPr lang="da-DK" sz="2000" b="1" dirty="0" err="1" smtClean="0"/>
              <a:t>Vís</a:t>
            </a:r>
            <a:r>
              <a:rPr lang="da-DK" sz="2000" b="1" dirty="0" smtClean="0"/>
              <a:t> </a:t>
            </a:r>
            <a:r>
              <a:rPr lang="da-DK" sz="2000" b="1" dirty="0" err="1" smtClean="0"/>
              <a:t>pinkuhjálm</a:t>
            </a:r>
            <a:endParaRPr lang="da-DK" sz="2000" b="1" dirty="0" smtClean="0"/>
          </a:p>
          <a:p>
            <a:r>
              <a:rPr lang="da-DK" b="1" dirty="0" smtClean="0"/>
              <a:t> </a:t>
            </a:r>
            <a:endParaRPr lang="da-DK" b="1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16691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3"/>
          <a:srcRect l="2065" t="-36523" r="-18579" b="-9663"/>
          <a:stretch/>
        </p:blipFill>
        <p:spPr>
          <a:xfrm>
            <a:off x="428400" y="529200"/>
            <a:ext cx="5079600" cy="48996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080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b="1" dirty="0" smtClean="0">
                <a:solidFill>
                  <a:srgbClr val="1F497D"/>
                </a:solidFill>
              </a:rPr>
              <a:t>2. UNDIRVÍSINGARPARTUR (4.-6. fl.)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153146" y="1574529"/>
            <a:ext cx="4533653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err="1" smtClean="0"/>
              <a:t>Málið</a:t>
            </a:r>
            <a:r>
              <a:rPr lang="en-US" sz="1800" dirty="0" smtClean="0"/>
              <a:t> </a:t>
            </a:r>
            <a:r>
              <a:rPr lang="en-US" sz="1800" dirty="0" err="1"/>
              <a:t>er</a:t>
            </a:r>
            <a:r>
              <a:rPr lang="en-US" sz="1800" dirty="0"/>
              <a:t>: </a:t>
            </a:r>
            <a:endParaRPr lang="en-US" sz="1800" i="1" dirty="0"/>
          </a:p>
          <a:p>
            <a:r>
              <a:rPr lang="da-DK" sz="1800" i="1" dirty="0" smtClean="0"/>
              <a:t>at </a:t>
            </a:r>
            <a:r>
              <a:rPr lang="da-DK" sz="1800" i="1" dirty="0" err="1"/>
              <a:t>næmingurin</a:t>
            </a:r>
            <a:r>
              <a:rPr lang="da-DK" sz="1800" i="1" dirty="0"/>
              <a:t> </a:t>
            </a:r>
            <a:r>
              <a:rPr lang="da-DK" sz="1800" i="1" dirty="0" err="1"/>
              <a:t>lærir</a:t>
            </a:r>
            <a:r>
              <a:rPr lang="da-DK" sz="1800" i="1" dirty="0"/>
              <a:t> </a:t>
            </a:r>
            <a:r>
              <a:rPr lang="da-DK" sz="1800" i="1" dirty="0" err="1"/>
              <a:t>ástøðið</a:t>
            </a:r>
            <a:r>
              <a:rPr lang="da-DK" sz="1800" i="1" dirty="0"/>
              <a:t> at </a:t>
            </a:r>
            <a:r>
              <a:rPr lang="da-DK" sz="1800" i="1" dirty="0" err="1"/>
              <a:t>bera</a:t>
            </a:r>
            <a:r>
              <a:rPr lang="da-DK" sz="1800" i="1" dirty="0"/>
              <a:t> </a:t>
            </a:r>
            <a:r>
              <a:rPr lang="da-DK" sz="1800" i="1" dirty="0" err="1"/>
              <a:t>seg</a:t>
            </a:r>
            <a:r>
              <a:rPr lang="da-DK" sz="1800" i="1" dirty="0"/>
              <a:t> </a:t>
            </a:r>
            <a:r>
              <a:rPr lang="da-DK" sz="1800" i="1" dirty="0" err="1"/>
              <a:t>rætt</a:t>
            </a:r>
            <a:r>
              <a:rPr lang="da-DK" sz="1800" i="1" dirty="0"/>
              <a:t> at á </a:t>
            </a:r>
            <a:r>
              <a:rPr lang="da-DK" sz="1800" i="1" dirty="0" err="1"/>
              <a:t>súkklu</a:t>
            </a:r>
            <a:r>
              <a:rPr lang="da-DK" sz="1800" i="1" dirty="0"/>
              <a:t> og </a:t>
            </a:r>
            <a:r>
              <a:rPr lang="da-DK" sz="1800" i="1" dirty="0" err="1"/>
              <a:t>í</a:t>
            </a:r>
            <a:r>
              <a:rPr lang="da-DK" sz="1800" i="1" dirty="0"/>
              <a:t> </a:t>
            </a:r>
            <a:r>
              <a:rPr lang="da-DK" sz="1800" i="1" dirty="0" err="1"/>
              <a:t>myrkri</a:t>
            </a:r>
            <a:r>
              <a:rPr lang="da-DK" sz="1800" i="1" dirty="0"/>
              <a:t> </a:t>
            </a:r>
            <a:r>
              <a:rPr lang="da-DK" sz="1800" i="1" dirty="0" err="1"/>
              <a:t>í</a:t>
            </a:r>
            <a:r>
              <a:rPr lang="da-DK" sz="1800" i="1" dirty="0"/>
              <a:t> </a:t>
            </a:r>
            <a:r>
              <a:rPr lang="da-DK" sz="1800" i="1" dirty="0" err="1"/>
              <a:t>ferðsluni</a:t>
            </a:r>
            <a:endParaRPr lang="en-US" sz="1800" dirty="0"/>
          </a:p>
          <a:p>
            <a:pPr marL="0" indent="0">
              <a:buNone/>
            </a:pPr>
            <a:r>
              <a:rPr lang="en-US" dirty="0"/>
              <a:t> </a:t>
            </a:r>
            <a:endParaRPr lang="da-DK" dirty="0"/>
          </a:p>
          <a:p>
            <a:pPr marL="0" indent="0">
              <a:buNone/>
            </a:pPr>
            <a:endParaRPr lang="da-DK" dirty="0" smtClean="0"/>
          </a:p>
          <a:p>
            <a:pPr marL="0" indent="0">
              <a:buNone/>
            </a:pPr>
            <a:r>
              <a:rPr lang="en-US" sz="1800" dirty="0" err="1" smtClean="0"/>
              <a:t>Hví</a:t>
            </a:r>
            <a:r>
              <a:rPr lang="en-US" sz="1800" dirty="0" smtClean="0"/>
              <a:t> </a:t>
            </a:r>
            <a:r>
              <a:rPr lang="en-US" sz="1800" dirty="0" err="1" smtClean="0"/>
              <a:t>júst</a:t>
            </a:r>
            <a:r>
              <a:rPr lang="en-US" sz="1800" dirty="0" smtClean="0"/>
              <a:t> </a:t>
            </a:r>
            <a:r>
              <a:rPr lang="en-US" sz="1800" dirty="0" err="1" smtClean="0"/>
              <a:t>hesi</a:t>
            </a:r>
            <a:r>
              <a:rPr lang="en-US" sz="1800" dirty="0" smtClean="0"/>
              <a:t> </a:t>
            </a:r>
            <a:r>
              <a:rPr lang="en-US" sz="1800" dirty="0" err="1" smtClean="0"/>
              <a:t>evni</a:t>
            </a:r>
            <a:r>
              <a:rPr lang="en-US" sz="1800" dirty="0" smtClean="0"/>
              <a:t>? </a:t>
            </a:r>
          </a:p>
          <a:p>
            <a:pPr lvl="1"/>
            <a:r>
              <a:rPr lang="en-US" sz="1400" i="1" dirty="0" err="1" smtClean="0"/>
              <a:t>Fleiri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næmingar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súkkla</a:t>
            </a:r>
            <a:endParaRPr lang="en-US" sz="1400" i="1" dirty="0" smtClean="0"/>
          </a:p>
          <a:p>
            <a:pPr lvl="1"/>
            <a:r>
              <a:rPr lang="en-US" sz="1400" i="1" dirty="0" err="1" smtClean="0"/>
              <a:t>Í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hesum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aldursbólki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er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tað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Ikki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kul</a:t>
            </a:r>
            <a:r>
              <a:rPr lang="en-US" sz="1400" i="1" dirty="0" smtClean="0"/>
              <a:t> at ganga </a:t>
            </a:r>
            <a:r>
              <a:rPr lang="en-US" sz="1400" i="1" dirty="0" err="1" smtClean="0"/>
              <a:t>við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endurskini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og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slettis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ikki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endurskinsvesti</a:t>
            </a:r>
            <a:endParaRPr lang="en-US" sz="1400" i="1" dirty="0" smtClean="0"/>
          </a:p>
          <a:p>
            <a:pPr marL="914400" lvl="2" indent="0">
              <a:buNone/>
            </a:pPr>
            <a:endParaRPr lang="en-US" sz="1000" i="1" dirty="0" smtClean="0"/>
          </a:p>
          <a:p>
            <a:pPr lvl="1"/>
            <a:endParaRPr lang="en-US" sz="1400" i="1" dirty="0" smtClean="0"/>
          </a:p>
          <a:p>
            <a:pPr marL="0" indent="0">
              <a:buNone/>
            </a:pPr>
            <a:r>
              <a:rPr lang="en-US" sz="1800" i="1" dirty="0" smtClean="0"/>
              <a:t> </a:t>
            </a:r>
            <a:r>
              <a:rPr lang="en-US" sz="1800" i="1" dirty="0"/>
              <a:t>	</a:t>
            </a:r>
            <a:endParaRPr lang="da-DK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947232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4"/>
          <a:srcRect l="13944" t="-3727" r="1014" b="768"/>
          <a:stretch/>
        </p:blipFill>
        <p:spPr>
          <a:xfrm>
            <a:off x="886244" y="1417638"/>
            <a:ext cx="3078000" cy="250560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5"/>
          <a:srcRect l="-11370" t="-5468" r="-2189" b="-5468"/>
          <a:stretch/>
        </p:blipFill>
        <p:spPr>
          <a:xfrm>
            <a:off x="457200" y="3837511"/>
            <a:ext cx="3618000" cy="2540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0324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2"/>
          <a:srcRect t="8773" b="8773"/>
          <a:stretch>
            <a:fillRect/>
          </a:stretch>
        </p:blipFill>
        <p:spPr>
          <a:xfrm>
            <a:off x="-2575836" y="0"/>
            <a:ext cx="12469964" cy="6858000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816691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a-DK" sz="4800" b="1" dirty="0" smtClean="0">
                <a:solidFill>
                  <a:srgbClr val="FFFFFF"/>
                </a:solidFill>
              </a:rPr>
              <a:t>AT SÚKKLA 6. flokkur</a:t>
            </a:r>
            <a:endParaRPr lang="da-DK" sz="4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427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a-DK" b="1" dirty="0">
                <a:solidFill>
                  <a:srgbClr val="1F497D"/>
                </a:solidFill>
              </a:rPr>
              <a:t>AT </a:t>
            </a:r>
            <a:r>
              <a:rPr lang="da-DK" b="1" dirty="0" smtClean="0">
                <a:solidFill>
                  <a:srgbClr val="1F497D"/>
                </a:solidFill>
              </a:rPr>
              <a:t>SÚKKLA 6. flokkur</a:t>
            </a:r>
            <a:endParaRPr lang="da-DK" dirty="0"/>
          </a:p>
        </p:txBody>
      </p:sp>
      <p:sp>
        <p:nvSpPr>
          <p:cNvPr id="4" name="Tekstfelt 3"/>
          <p:cNvSpPr txBox="1"/>
          <p:nvPr/>
        </p:nvSpPr>
        <p:spPr>
          <a:xfrm>
            <a:off x="5144425" y="1883344"/>
            <a:ext cx="4406265" cy="302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buFont typeface="Arial"/>
              <a:buChar char="•"/>
            </a:pPr>
            <a:r>
              <a:rPr lang="da-DK" sz="2400" dirty="0" smtClean="0"/>
              <a:t>Talgild </a:t>
            </a:r>
            <a:r>
              <a:rPr lang="da-DK" sz="2400" dirty="0" err="1" smtClean="0"/>
              <a:t>undirvísingartilgongd</a:t>
            </a:r>
            <a:endParaRPr lang="da-DK" sz="2400" dirty="0"/>
          </a:p>
          <a:p>
            <a:pPr>
              <a:lnSpc>
                <a:spcPct val="80000"/>
              </a:lnSpc>
            </a:pPr>
            <a:r>
              <a:rPr lang="da-DK" sz="2400" dirty="0" smtClean="0"/>
              <a:t>	</a:t>
            </a:r>
            <a:r>
              <a:rPr lang="da-DK" sz="2400" dirty="0" err="1" smtClean="0"/>
              <a:t>Ástøðilig</a:t>
            </a:r>
            <a:r>
              <a:rPr lang="da-DK" sz="2400" dirty="0" smtClean="0"/>
              <a:t> </a:t>
            </a:r>
            <a:r>
              <a:rPr lang="da-DK" sz="2400" dirty="0" err="1" smtClean="0"/>
              <a:t>framløga</a:t>
            </a:r>
            <a:endParaRPr lang="da-DK" sz="2400" dirty="0" smtClean="0"/>
          </a:p>
          <a:p>
            <a:pPr marL="285750" indent="-285750">
              <a:lnSpc>
                <a:spcPct val="80000"/>
              </a:lnSpc>
              <a:buFont typeface="Arial"/>
              <a:buChar char="•"/>
            </a:pPr>
            <a:endParaRPr lang="da-DK" sz="2400" dirty="0" smtClean="0"/>
          </a:p>
          <a:p>
            <a:pPr marL="285750" indent="-285750">
              <a:lnSpc>
                <a:spcPct val="80000"/>
              </a:lnSpc>
              <a:buFont typeface="Arial"/>
              <a:buChar char="•"/>
            </a:pPr>
            <a:r>
              <a:rPr lang="da-DK" sz="2400" dirty="0" err="1" smtClean="0"/>
              <a:t>Læraravegleiðing</a:t>
            </a:r>
            <a:endParaRPr lang="da-DK" sz="2400" dirty="0" smtClean="0"/>
          </a:p>
          <a:p>
            <a:pPr>
              <a:lnSpc>
                <a:spcPct val="80000"/>
              </a:lnSpc>
            </a:pPr>
            <a:endParaRPr lang="da-DK" sz="2400" dirty="0" smtClean="0"/>
          </a:p>
          <a:p>
            <a:pPr marL="285750" indent="-285750">
              <a:lnSpc>
                <a:spcPct val="80000"/>
              </a:lnSpc>
              <a:buFont typeface="Arial"/>
              <a:buChar char="•"/>
            </a:pPr>
            <a:r>
              <a:rPr lang="da-DK" sz="2400" dirty="0" err="1" smtClean="0"/>
              <a:t>Talgildir</a:t>
            </a:r>
            <a:r>
              <a:rPr lang="da-DK" sz="2400" dirty="0" smtClean="0"/>
              <a:t> </a:t>
            </a:r>
            <a:r>
              <a:rPr lang="da-DK" sz="2400" dirty="0" err="1" smtClean="0"/>
              <a:t>spurningar</a:t>
            </a:r>
            <a:r>
              <a:rPr lang="da-DK" sz="2400" dirty="0" smtClean="0"/>
              <a:t> til </a:t>
            </a:r>
            <a:r>
              <a:rPr lang="da-DK" sz="2400" dirty="0" err="1" smtClean="0"/>
              <a:t>næmingarnar</a:t>
            </a:r>
            <a:endParaRPr lang="da-DK" sz="2400" dirty="0" smtClean="0"/>
          </a:p>
          <a:p>
            <a:pPr>
              <a:lnSpc>
                <a:spcPct val="80000"/>
              </a:lnSpc>
            </a:pPr>
            <a:r>
              <a:rPr lang="da-DK" sz="2400" dirty="0"/>
              <a:t>	</a:t>
            </a:r>
            <a:endParaRPr lang="da-DK" sz="2400" dirty="0" smtClean="0"/>
          </a:p>
          <a:p>
            <a:pPr marL="285750" indent="-285750">
              <a:lnSpc>
                <a:spcPct val="80000"/>
              </a:lnSpc>
              <a:buFont typeface="Arial"/>
              <a:buChar char="•"/>
            </a:pPr>
            <a:r>
              <a:rPr lang="da-DK" sz="2400" dirty="0" err="1" smtClean="0"/>
              <a:t>Kunningarbræv</a:t>
            </a:r>
            <a:r>
              <a:rPr lang="da-DK" sz="2400" dirty="0" smtClean="0"/>
              <a:t> til </a:t>
            </a:r>
            <a:r>
              <a:rPr lang="da-DK" sz="2400" dirty="0" err="1" smtClean="0"/>
              <a:t>foreldrini</a:t>
            </a:r>
            <a:endParaRPr lang="da-DK" sz="2400" dirty="0" smtClean="0"/>
          </a:p>
          <a:p>
            <a:endParaRPr lang="da-DK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16691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" name="Billede 6" descr="Screen Shot 2014-04-08 at 1.38.33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4438" t="6297" r="24439" b="26798"/>
          <a:stretch/>
        </p:blipFill>
        <p:spPr>
          <a:xfrm>
            <a:off x="860991" y="1883344"/>
            <a:ext cx="4104000" cy="30564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4508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a-DK" b="1" dirty="0">
                <a:solidFill>
                  <a:srgbClr val="1F497D"/>
                </a:solidFill>
              </a:rPr>
              <a:t>AT </a:t>
            </a:r>
            <a:r>
              <a:rPr lang="da-DK" b="1" dirty="0" smtClean="0">
                <a:solidFill>
                  <a:srgbClr val="1F497D"/>
                </a:solidFill>
              </a:rPr>
              <a:t>SÚKKLA 6. flokkur</a:t>
            </a:r>
            <a:endParaRPr lang="da-DK" dirty="0"/>
          </a:p>
        </p:txBody>
      </p:sp>
      <p:pic>
        <p:nvPicPr>
          <p:cNvPr id="3" name="Billede 2" descr="Screen Shot 2014-04-08 at 1.59.1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9217" t="5389" r="18523" b="24936"/>
          <a:stretch/>
        </p:blipFill>
        <p:spPr>
          <a:xfrm>
            <a:off x="119017" y="1862204"/>
            <a:ext cx="5817600" cy="3718800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6212027" y="1862204"/>
            <a:ext cx="279426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err="1" smtClean="0"/>
              <a:t>Ástøði</a:t>
            </a:r>
            <a:r>
              <a:rPr lang="da-DK" b="1" dirty="0" smtClean="0"/>
              <a:t> </a:t>
            </a:r>
            <a:r>
              <a:rPr lang="da-DK" b="1" dirty="0" err="1" smtClean="0"/>
              <a:t>telur</a:t>
            </a:r>
            <a:r>
              <a:rPr lang="da-DK" b="1" dirty="0" smtClean="0"/>
              <a:t> 4 </a:t>
            </a:r>
            <a:r>
              <a:rPr lang="da-DK" b="1" dirty="0" err="1" smtClean="0"/>
              <a:t>kapittlar</a:t>
            </a:r>
            <a:r>
              <a:rPr lang="da-DK" b="1" dirty="0" smtClean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da-DK" dirty="0"/>
              <a:t>T</a:t>
            </a:r>
            <a:r>
              <a:rPr lang="da-DK" dirty="0" smtClean="0"/>
              <a:t>rygdarútgerð á </a:t>
            </a:r>
            <a:r>
              <a:rPr lang="da-DK" dirty="0" err="1" smtClean="0"/>
              <a:t>súkklu</a:t>
            </a:r>
            <a:endParaRPr lang="da-DK" dirty="0" smtClean="0"/>
          </a:p>
          <a:p>
            <a:pPr marL="285750" indent="-285750">
              <a:buFont typeface="Arial"/>
              <a:buChar char="•"/>
            </a:pPr>
            <a:r>
              <a:rPr lang="da-DK" dirty="0" err="1" smtClean="0"/>
              <a:t>Tekn</a:t>
            </a:r>
            <a:r>
              <a:rPr lang="da-DK" dirty="0" smtClean="0"/>
              <a:t> og signal</a:t>
            </a:r>
          </a:p>
          <a:p>
            <a:pPr marL="285750" indent="-285750">
              <a:buFont typeface="Arial"/>
              <a:buChar char="•"/>
            </a:pPr>
            <a:r>
              <a:rPr lang="da-DK" dirty="0" err="1" smtClean="0"/>
              <a:t>Hvør</a:t>
            </a:r>
            <a:r>
              <a:rPr lang="da-DK" dirty="0" smtClean="0"/>
              <a:t> </a:t>
            </a:r>
            <a:r>
              <a:rPr lang="da-DK" dirty="0" err="1" smtClean="0"/>
              <a:t>heldur</a:t>
            </a:r>
            <a:r>
              <a:rPr lang="da-DK" dirty="0" smtClean="0"/>
              <a:t> av </a:t>
            </a:r>
            <a:r>
              <a:rPr lang="da-DK" dirty="0" err="1" smtClean="0"/>
              <a:t>fyri</a:t>
            </a:r>
            <a:r>
              <a:rPr lang="da-DK" dirty="0" smtClean="0"/>
              <a:t> </a:t>
            </a:r>
            <a:r>
              <a:rPr lang="da-DK" dirty="0" err="1" smtClean="0"/>
              <a:t>hvørjum</a:t>
            </a:r>
            <a:endParaRPr lang="da-DK" dirty="0" smtClean="0"/>
          </a:p>
          <a:p>
            <a:pPr marL="285750" indent="-285750">
              <a:buFont typeface="Arial"/>
              <a:buChar char="•"/>
            </a:pPr>
            <a:r>
              <a:rPr lang="da-DK" dirty="0" err="1" smtClean="0"/>
              <a:t>Spenn</a:t>
            </a:r>
            <a:r>
              <a:rPr lang="da-DK" dirty="0" smtClean="0"/>
              <a:t> </a:t>
            </a:r>
            <a:r>
              <a:rPr lang="da-DK" dirty="0" err="1" smtClean="0"/>
              <a:t>hjálmin</a:t>
            </a:r>
            <a:endParaRPr lang="da-DK" dirty="0" smtClean="0"/>
          </a:p>
          <a:p>
            <a:endParaRPr lang="da-DK" b="1" dirty="0" smtClean="0"/>
          </a:p>
          <a:p>
            <a:r>
              <a:rPr lang="da-DK" b="1" dirty="0" err="1" smtClean="0"/>
              <a:t>Umframt</a:t>
            </a:r>
            <a:r>
              <a:rPr lang="da-DK" b="1" dirty="0" smtClean="0"/>
              <a:t> </a:t>
            </a:r>
            <a:r>
              <a:rPr lang="da-DK" b="1" dirty="0" err="1" smtClean="0"/>
              <a:t>hetta</a:t>
            </a:r>
            <a:r>
              <a:rPr lang="da-DK" b="1" dirty="0" smtClean="0"/>
              <a:t> </a:t>
            </a:r>
            <a:r>
              <a:rPr lang="da-DK" b="1" dirty="0" err="1" smtClean="0"/>
              <a:t>verður</a:t>
            </a:r>
            <a:r>
              <a:rPr lang="da-DK" b="1" dirty="0" smtClean="0"/>
              <a:t> </a:t>
            </a:r>
            <a:r>
              <a:rPr lang="da-DK" b="1" dirty="0" err="1" smtClean="0"/>
              <a:t>stórur</a:t>
            </a:r>
            <a:r>
              <a:rPr lang="da-DK" b="1" dirty="0" smtClean="0"/>
              <a:t> </a:t>
            </a:r>
            <a:r>
              <a:rPr lang="da-DK" b="1" dirty="0" err="1" smtClean="0"/>
              <a:t>dentur</a:t>
            </a:r>
            <a:r>
              <a:rPr lang="da-DK" b="1" dirty="0" smtClean="0"/>
              <a:t> </a:t>
            </a:r>
            <a:r>
              <a:rPr lang="da-DK" b="1" dirty="0" err="1" smtClean="0"/>
              <a:t>lagdur</a:t>
            </a:r>
            <a:r>
              <a:rPr lang="da-DK" b="1" dirty="0" smtClean="0"/>
              <a:t> á, at </a:t>
            </a:r>
            <a:r>
              <a:rPr lang="da-DK" b="1" dirty="0" err="1" smtClean="0"/>
              <a:t>vit</a:t>
            </a:r>
            <a:r>
              <a:rPr lang="da-DK" b="1" dirty="0" smtClean="0"/>
              <a:t> </a:t>
            </a:r>
            <a:r>
              <a:rPr lang="da-DK" b="1" dirty="0" err="1" smtClean="0"/>
              <a:t>skulu</a:t>
            </a:r>
            <a:r>
              <a:rPr lang="da-DK" b="1" dirty="0" smtClean="0"/>
              <a:t> </a:t>
            </a:r>
            <a:r>
              <a:rPr lang="da-DK" b="1" dirty="0" err="1" smtClean="0"/>
              <a:t>vera</a:t>
            </a:r>
            <a:r>
              <a:rPr lang="da-DK" b="1" dirty="0" smtClean="0"/>
              <a:t> </a:t>
            </a:r>
            <a:r>
              <a:rPr lang="da-DK" b="1" dirty="0" err="1" smtClean="0"/>
              <a:t>ansin</a:t>
            </a:r>
            <a:r>
              <a:rPr lang="da-DK" b="1" dirty="0" smtClean="0"/>
              <a:t> </a:t>
            </a:r>
            <a:r>
              <a:rPr lang="da-DK" b="1" dirty="0" err="1" smtClean="0"/>
              <a:t>í</a:t>
            </a:r>
            <a:r>
              <a:rPr lang="da-DK" b="1" dirty="0" smtClean="0"/>
              <a:t> </a:t>
            </a:r>
            <a:r>
              <a:rPr lang="da-DK" b="1" dirty="0" err="1" smtClean="0"/>
              <a:t>ferðsluni</a:t>
            </a:r>
            <a:r>
              <a:rPr lang="da-DK" b="1" dirty="0" smtClean="0"/>
              <a:t> á </a:t>
            </a:r>
            <a:r>
              <a:rPr lang="da-DK" b="1" dirty="0" err="1" smtClean="0"/>
              <a:t>súkklu</a:t>
            </a:r>
            <a:endParaRPr lang="da-DK" b="1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816691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1281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a-DK" b="1" dirty="0">
                <a:solidFill>
                  <a:srgbClr val="1F497D"/>
                </a:solidFill>
              </a:rPr>
              <a:t>AT </a:t>
            </a:r>
            <a:r>
              <a:rPr lang="da-DK" b="1" dirty="0" smtClean="0">
                <a:solidFill>
                  <a:srgbClr val="1F497D"/>
                </a:solidFill>
              </a:rPr>
              <a:t>SÚKKLA 6. flokkur</a:t>
            </a:r>
            <a:endParaRPr lang="da-DK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16691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" name="Tekstfelt 7"/>
          <p:cNvSpPr txBox="1"/>
          <p:nvPr/>
        </p:nvSpPr>
        <p:spPr>
          <a:xfrm>
            <a:off x="4762615" y="1592790"/>
            <a:ext cx="39241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a-DK" dirty="0" err="1" smtClean="0"/>
              <a:t>Setir</a:t>
            </a:r>
            <a:r>
              <a:rPr lang="da-DK" dirty="0" smtClean="0"/>
              <a:t> fokus á: </a:t>
            </a:r>
            <a:r>
              <a:rPr lang="da-DK" dirty="0" err="1" smtClean="0"/>
              <a:t>hvar</a:t>
            </a:r>
            <a:r>
              <a:rPr lang="da-DK" dirty="0" smtClean="0"/>
              <a:t> </a:t>
            </a:r>
            <a:r>
              <a:rPr lang="da-DK" dirty="0" err="1" smtClean="0"/>
              <a:t>súkklarin</a:t>
            </a:r>
            <a:r>
              <a:rPr lang="da-DK" dirty="0" smtClean="0"/>
              <a:t> skal </a:t>
            </a:r>
            <a:r>
              <a:rPr lang="da-DK" dirty="0" err="1" smtClean="0"/>
              <a:t>súkkla</a:t>
            </a:r>
            <a:r>
              <a:rPr lang="da-DK" dirty="0" smtClean="0"/>
              <a:t>, at </a:t>
            </a:r>
            <a:r>
              <a:rPr lang="da-DK" dirty="0" err="1" smtClean="0"/>
              <a:t>geva</a:t>
            </a:r>
            <a:r>
              <a:rPr lang="da-DK" dirty="0" smtClean="0"/>
              <a:t> og </a:t>
            </a:r>
            <a:r>
              <a:rPr lang="da-DK" dirty="0" err="1" smtClean="0"/>
              <a:t>lesa</a:t>
            </a:r>
            <a:r>
              <a:rPr lang="da-DK" dirty="0" smtClean="0"/>
              <a:t> av </a:t>
            </a:r>
            <a:r>
              <a:rPr lang="da-DK" dirty="0" err="1" smtClean="0"/>
              <a:t>tekn</a:t>
            </a:r>
            <a:r>
              <a:rPr lang="da-DK" dirty="0" smtClean="0"/>
              <a:t>, </a:t>
            </a:r>
            <a:r>
              <a:rPr lang="da-DK" dirty="0" err="1" smtClean="0"/>
              <a:t>skelti</a:t>
            </a:r>
            <a:r>
              <a:rPr lang="da-DK" dirty="0" smtClean="0"/>
              <a:t>, at </a:t>
            </a:r>
            <a:r>
              <a:rPr lang="da-DK" dirty="0" err="1" smtClean="0"/>
              <a:t>vera</a:t>
            </a:r>
            <a:r>
              <a:rPr lang="da-DK" dirty="0" smtClean="0"/>
              <a:t> </a:t>
            </a:r>
            <a:r>
              <a:rPr lang="da-DK" dirty="0" err="1" smtClean="0"/>
              <a:t>ansin</a:t>
            </a:r>
            <a:r>
              <a:rPr lang="da-DK" dirty="0" smtClean="0"/>
              <a:t> og sjónlig/ur</a:t>
            </a:r>
          </a:p>
          <a:p>
            <a:endParaRPr lang="da-DK" dirty="0"/>
          </a:p>
          <a:p>
            <a:pPr marL="285750" indent="-285750">
              <a:buFont typeface="Arial"/>
              <a:buChar char="•"/>
            </a:pPr>
            <a:r>
              <a:rPr lang="da-DK" dirty="0" err="1" smtClean="0"/>
              <a:t>Gongdin</a:t>
            </a:r>
            <a:r>
              <a:rPr lang="da-DK" dirty="0" smtClean="0"/>
              <a:t> er </a:t>
            </a:r>
            <a:r>
              <a:rPr lang="da-DK" dirty="0" err="1" smtClean="0"/>
              <a:t>skipað</a:t>
            </a:r>
            <a:r>
              <a:rPr lang="da-DK" dirty="0" smtClean="0"/>
              <a:t> á </a:t>
            </a:r>
            <a:r>
              <a:rPr lang="da-DK" dirty="0" err="1" smtClean="0"/>
              <a:t>slíkan</a:t>
            </a:r>
            <a:r>
              <a:rPr lang="da-DK" dirty="0" smtClean="0"/>
              <a:t> </a:t>
            </a:r>
            <a:r>
              <a:rPr lang="da-DK" dirty="0" err="1" smtClean="0"/>
              <a:t>hátt</a:t>
            </a:r>
            <a:r>
              <a:rPr lang="da-DK" dirty="0" smtClean="0"/>
              <a:t>, at </a:t>
            </a:r>
            <a:r>
              <a:rPr lang="da-DK" dirty="0" err="1" smtClean="0"/>
              <a:t>tað</a:t>
            </a:r>
            <a:r>
              <a:rPr lang="da-DK" dirty="0" smtClean="0"/>
              <a:t> </a:t>
            </a:r>
            <a:r>
              <a:rPr lang="da-DK" dirty="0" err="1" smtClean="0"/>
              <a:t>verður</a:t>
            </a:r>
            <a:r>
              <a:rPr lang="da-DK" dirty="0" smtClean="0"/>
              <a:t> </a:t>
            </a:r>
            <a:r>
              <a:rPr lang="da-DK" dirty="0" err="1" smtClean="0"/>
              <a:t>arbeitt</a:t>
            </a:r>
            <a:r>
              <a:rPr lang="da-DK" dirty="0" smtClean="0"/>
              <a:t> </a:t>
            </a:r>
            <a:r>
              <a:rPr lang="da-DK" dirty="0" err="1" smtClean="0"/>
              <a:t>við</a:t>
            </a:r>
            <a:r>
              <a:rPr lang="da-DK" dirty="0" smtClean="0"/>
              <a:t> </a:t>
            </a:r>
            <a:r>
              <a:rPr lang="da-DK" dirty="0" err="1" smtClean="0"/>
              <a:t>ferðslureglum</a:t>
            </a:r>
            <a:r>
              <a:rPr lang="da-DK" dirty="0" smtClean="0"/>
              <a:t>, </a:t>
            </a:r>
            <a:r>
              <a:rPr lang="da-DK" dirty="0" err="1" smtClean="0"/>
              <a:t>hvørjir</a:t>
            </a:r>
            <a:r>
              <a:rPr lang="da-DK" dirty="0" smtClean="0"/>
              <a:t> </a:t>
            </a:r>
            <a:r>
              <a:rPr lang="da-DK" dirty="0" err="1" smtClean="0"/>
              <a:t>váðar</a:t>
            </a:r>
            <a:r>
              <a:rPr lang="da-DK" dirty="0" smtClean="0"/>
              <a:t> </a:t>
            </a:r>
            <a:r>
              <a:rPr lang="da-DK" dirty="0" err="1" smtClean="0"/>
              <a:t>eru</a:t>
            </a:r>
            <a:r>
              <a:rPr lang="da-DK" dirty="0" smtClean="0"/>
              <a:t> og </a:t>
            </a:r>
            <a:r>
              <a:rPr lang="da-DK" dirty="0" err="1" smtClean="0"/>
              <a:t>trygdarútgerðin</a:t>
            </a:r>
            <a:r>
              <a:rPr lang="da-DK" dirty="0" smtClean="0"/>
              <a:t> skal </a:t>
            </a:r>
            <a:r>
              <a:rPr lang="da-DK" dirty="0" err="1" smtClean="0"/>
              <a:t>vera</a:t>
            </a:r>
            <a:r>
              <a:rPr lang="da-DK" dirty="0" smtClean="0"/>
              <a:t> </a:t>
            </a:r>
            <a:r>
              <a:rPr lang="da-DK" dirty="0" err="1" smtClean="0"/>
              <a:t>í</a:t>
            </a:r>
            <a:r>
              <a:rPr lang="da-DK" dirty="0" smtClean="0"/>
              <a:t> </a:t>
            </a:r>
            <a:r>
              <a:rPr lang="da-DK" dirty="0" err="1" smtClean="0"/>
              <a:t>lagi</a:t>
            </a:r>
            <a:r>
              <a:rPr lang="da-DK" dirty="0"/>
              <a:t>.</a:t>
            </a:r>
          </a:p>
        </p:txBody>
      </p:sp>
      <p:pic>
        <p:nvPicPr>
          <p:cNvPr id="9" name="Billede 8" descr="Screen Shot 2014-04-08 at 1.38.33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4438" t="6297" r="24439" b="26798"/>
          <a:stretch/>
        </p:blipFill>
        <p:spPr>
          <a:xfrm>
            <a:off x="290584" y="1538964"/>
            <a:ext cx="4104000" cy="30564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7112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a-DK" b="1" dirty="0">
                <a:solidFill>
                  <a:srgbClr val="1F497D"/>
                </a:solidFill>
              </a:rPr>
              <a:t>AT </a:t>
            </a:r>
            <a:r>
              <a:rPr lang="da-DK" b="1" dirty="0" smtClean="0">
                <a:solidFill>
                  <a:srgbClr val="1F497D"/>
                </a:solidFill>
              </a:rPr>
              <a:t>SÚKKLA 6. flokkur</a:t>
            </a:r>
            <a:endParaRPr lang="da-DK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16691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Rektangel 4"/>
          <p:cNvSpPr/>
          <p:nvPr/>
        </p:nvSpPr>
        <p:spPr>
          <a:xfrm>
            <a:off x="4974167" y="1563933"/>
            <a:ext cx="324908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a-DK" dirty="0" err="1" smtClean="0"/>
              <a:t>Lærarin</a:t>
            </a:r>
            <a:r>
              <a:rPr lang="da-DK" dirty="0" smtClean="0"/>
              <a:t> fer </a:t>
            </a:r>
            <a:r>
              <a:rPr lang="da-DK" dirty="0" err="1" smtClean="0"/>
              <a:t>ígjøgnum</a:t>
            </a:r>
            <a:r>
              <a:rPr lang="da-DK" dirty="0" smtClean="0"/>
              <a:t> </a:t>
            </a:r>
            <a:r>
              <a:rPr lang="da-DK" dirty="0" err="1" smtClean="0"/>
              <a:t>ástøði</a:t>
            </a:r>
            <a:r>
              <a:rPr lang="da-DK" dirty="0" smtClean="0"/>
              <a:t> </a:t>
            </a:r>
            <a:r>
              <a:rPr lang="da-DK" dirty="0" err="1" smtClean="0"/>
              <a:t>í</a:t>
            </a:r>
            <a:r>
              <a:rPr lang="da-DK" dirty="0" smtClean="0"/>
              <a:t> </a:t>
            </a:r>
            <a:r>
              <a:rPr lang="da-DK" dirty="0" err="1" smtClean="0"/>
              <a:t>flokkinum</a:t>
            </a:r>
            <a:endParaRPr lang="da-DK" dirty="0" smtClean="0"/>
          </a:p>
          <a:p>
            <a:pPr marL="285750" indent="-285750">
              <a:buFont typeface="Arial"/>
              <a:buChar char="•"/>
            </a:pPr>
            <a:endParaRPr lang="da-DK" dirty="0" smtClean="0"/>
          </a:p>
          <a:p>
            <a:pPr marL="285750" indent="-285750">
              <a:buFont typeface="Arial"/>
              <a:buChar char="•"/>
            </a:pPr>
            <a:r>
              <a:rPr lang="da-DK" dirty="0" err="1" smtClean="0"/>
              <a:t>Aftan</a:t>
            </a:r>
            <a:r>
              <a:rPr lang="da-DK" dirty="0" smtClean="0"/>
              <a:t> á </a:t>
            </a:r>
            <a:r>
              <a:rPr lang="da-DK" dirty="0" err="1" smtClean="0"/>
              <a:t>gjøgnumgongd</a:t>
            </a:r>
            <a:r>
              <a:rPr lang="da-DK" dirty="0" smtClean="0"/>
              <a:t> </a:t>
            </a:r>
            <a:r>
              <a:rPr lang="da-DK" dirty="0" err="1" smtClean="0"/>
              <a:t>verða</a:t>
            </a:r>
            <a:r>
              <a:rPr lang="da-DK" dirty="0" smtClean="0"/>
              <a:t> </a:t>
            </a:r>
            <a:r>
              <a:rPr lang="da-DK" dirty="0" err="1" smtClean="0"/>
              <a:t>spurningar</a:t>
            </a:r>
            <a:r>
              <a:rPr lang="da-DK" dirty="0" smtClean="0"/>
              <a:t> </a:t>
            </a:r>
            <a:r>
              <a:rPr lang="da-DK" dirty="0" err="1" smtClean="0"/>
              <a:t>í</a:t>
            </a:r>
            <a:r>
              <a:rPr lang="da-DK" dirty="0" smtClean="0"/>
              <a:t> </a:t>
            </a:r>
            <a:r>
              <a:rPr lang="da-DK" dirty="0" err="1" smtClean="0"/>
              <a:t>flokkinum</a:t>
            </a:r>
            <a:r>
              <a:rPr lang="da-DK" dirty="0" smtClean="0"/>
              <a:t> til </a:t>
            </a:r>
            <a:r>
              <a:rPr lang="da-DK" dirty="0" err="1" smtClean="0"/>
              <a:t>hvønn</a:t>
            </a:r>
            <a:r>
              <a:rPr lang="da-DK" dirty="0" smtClean="0"/>
              <a:t> </a:t>
            </a:r>
            <a:r>
              <a:rPr lang="da-DK" dirty="0" err="1" smtClean="0"/>
              <a:t>kapittul</a:t>
            </a:r>
            <a:r>
              <a:rPr lang="da-DK" dirty="0" smtClean="0"/>
              <a:t>, sum </a:t>
            </a:r>
            <a:r>
              <a:rPr lang="da-DK" dirty="0" err="1" smtClean="0"/>
              <a:t>tey</a:t>
            </a:r>
            <a:r>
              <a:rPr lang="da-DK" dirty="0" smtClean="0"/>
              <a:t> </a:t>
            </a:r>
            <a:r>
              <a:rPr lang="da-DK" dirty="0" err="1" smtClean="0"/>
              <a:t>skulu</a:t>
            </a:r>
            <a:r>
              <a:rPr lang="da-DK" dirty="0" smtClean="0"/>
              <a:t> </a:t>
            </a:r>
            <a:r>
              <a:rPr lang="da-DK" dirty="0" err="1" smtClean="0"/>
              <a:t>svara</a:t>
            </a:r>
            <a:endParaRPr lang="da-DK" dirty="0" smtClean="0"/>
          </a:p>
          <a:p>
            <a:pPr marL="285750" indent="-285750">
              <a:buFont typeface="Arial"/>
              <a:buChar char="•"/>
            </a:pPr>
            <a:endParaRPr lang="da-DK" dirty="0" smtClean="0"/>
          </a:p>
          <a:p>
            <a:pPr marL="285750" indent="-285750">
              <a:buFont typeface="Arial"/>
              <a:buChar char="•"/>
            </a:pPr>
            <a:r>
              <a:rPr lang="da-DK" dirty="0" smtClean="0"/>
              <a:t>Svar </a:t>
            </a:r>
            <a:r>
              <a:rPr lang="da-DK" dirty="0" err="1" smtClean="0"/>
              <a:t>beinanvegin</a:t>
            </a:r>
            <a:r>
              <a:rPr lang="da-DK" dirty="0" smtClean="0"/>
              <a:t> - </a:t>
            </a:r>
            <a:r>
              <a:rPr lang="da-DK" dirty="0" err="1" smtClean="0"/>
              <a:t>rætt</a:t>
            </a:r>
            <a:r>
              <a:rPr lang="da-DK" dirty="0" smtClean="0"/>
              <a:t> </a:t>
            </a:r>
            <a:r>
              <a:rPr lang="da-DK" dirty="0" err="1" smtClean="0"/>
              <a:t>ella</a:t>
            </a:r>
            <a:r>
              <a:rPr lang="da-DK" dirty="0" smtClean="0"/>
              <a:t> </a:t>
            </a:r>
            <a:r>
              <a:rPr lang="da-DK" dirty="0" err="1" smtClean="0"/>
              <a:t>skeivt</a:t>
            </a:r>
            <a:r>
              <a:rPr lang="da-DK" dirty="0" smtClean="0"/>
              <a:t> og </a:t>
            </a:r>
            <a:r>
              <a:rPr lang="da-DK" dirty="0" err="1" smtClean="0"/>
              <a:t>hví</a:t>
            </a:r>
            <a:endParaRPr lang="da-DK" dirty="0" smtClean="0"/>
          </a:p>
          <a:p>
            <a:pPr marL="285750" indent="-285750">
              <a:buFont typeface="Arial"/>
              <a:buChar char="•"/>
            </a:pPr>
            <a:endParaRPr lang="da-DK" dirty="0"/>
          </a:p>
          <a:p>
            <a:pPr marL="285750" indent="-285750">
              <a:buFont typeface="Arial"/>
              <a:buChar char="•"/>
            </a:pPr>
            <a:r>
              <a:rPr lang="da-DK" dirty="0" smtClean="0"/>
              <a:t>At </a:t>
            </a:r>
            <a:r>
              <a:rPr lang="da-DK" dirty="0" err="1" smtClean="0"/>
              <a:t>enda</a:t>
            </a:r>
            <a:r>
              <a:rPr lang="da-DK" dirty="0" smtClean="0"/>
              <a:t> </a:t>
            </a:r>
            <a:r>
              <a:rPr lang="da-DK" dirty="0" err="1" smtClean="0"/>
              <a:t>talgildir</a:t>
            </a:r>
            <a:r>
              <a:rPr lang="da-DK" dirty="0" smtClean="0"/>
              <a:t> </a:t>
            </a:r>
            <a:r>
              <a:rPr lang="da-DK" dirty="0" err="1" smtClean="0"/>
              <a:t>spurningar</a:t>
            </a:r>
            <a:r>
              <a:rPr lang="da-DK" dirty="0" smtClean="0"/>
              <a:t> til </a:t>
            </a:r>
            <a:r>
              <a:rPr lang="da-DK" dirty="0" err="1" smtClean="0"/>
              <a:t>næmingarnar</a:t>
            </a:r>
            <a:r>
              <a:rPr lang="da-DK" dirty="0" smtClean="0"/>
              <a:t> at </a:t>
            </a:r>
            <a:r>
              <a:rPr lang="da-DK" dirty="0" err="1" smtClean="0"/>
              <a:t>svara</a:t>
            </a:r>
            <a:endParaRPr lang="da-DK" dirty="0" smtClean="0"/>
          </a:p>
        </p:txBody>
      </p:sp>
      <p:pic>
        <p:nvPicPr>
          <p:cNvPr id="3" name="Billede 2" descr="Screen Shot 2014-04-14 at 12.09.2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4088" t="7672" r="24494" b="27841"/>
          <a:stretch/>
        </p:blipFill>
        <p:spPr>
          <a:xfrm>
            <a:off x="266325" y="1601595"/>
            <a:ext cx="4572000" cy="2876400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828292" y="5139436"/>
            <a:ext cx="394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Stuðlar</a:t>
            </a:r>
            <a:r>
              <a:rPr lang="da-DK" dirty="0" smtClean="0"/>
              <a:t> </a:t>
            </a:r>
            <a:r>
              <a:rPr lang="da-DK" dirty="0" err="1" smtClean="0"/>
              <a:t>undir</a:t>
            </a:r>
            <a:r>
              <a:rPr lang="da-DK" dirty="0" smtClean="0"/>
              <a:t> </a:t>
            </a:r>
            <a:r>
              <a:rPr lang="da-DK" dirty="0" err="1" smtClean="0"/>
              <a:t>námsætlanina</a:t>
            </a:r>
            <a:r>
              <a:rPr lang="da-DK" dirty="0" smtClean="0"/>
              <a:t> </a:t>
            </a:r>
            <a:r>
              <a:rPr lang="da-DK" dirty="0" err="1" smtClean="0"/>
              <a:t>í</a:t>
            </a:r>
            <a:r>
              <a:rPr lang="da-DK" dirty="0" smtClean="0"/>
              <a:t> </a:t>
            </a:r>
            <a:r>
              <a:rPr lang="da-DK" dirty="0" err="1" smtClean="0"/>
              <a:t>føroyskum</a:t>
            </a:r>
            <a:endParaRPr lang="da-DK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0235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a-DK" b="1" dirty="0" smtClean="0">
                <a:solidFill>
                  <a:srgbClr val="1F497D"/>
                </a:solidFill>
              </a:rPr>
              <a:t>TILGONGD</a:t>
            </a:r>
            <a:endParaRPr lang="da-DK" b="1" dirty="0">
              <a:solidFill>
                <a:srgbClr val="1F497D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 smtClean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7232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Tekstfelt 5"/>
          <p:cNvSpPr txBox="1"/>
          <p:nvPr/>
        </p:nvSpPr>
        <p:spPr>
          <a:xfrm>
            <a:off x="849586" y="1417638"/>
            <a:ext cx="439558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 err="1" smtClean="0"/>
              <a:t>Interessentar</a:t>
            </a:r>
            <a:r>
              <a:rPr lang="da-DK" sz="2400" dirty="0" smtClean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da-DK" sz="2400" dirty="0" err="1" smtClean="0"/>
              <a:t>Regluligt</a:t>
            </a:r>
            <a:r>
              <a:rPr lang="da-DK" sz="2400" dirty="0" smtClean="0"/>
              <a:t> </a:t>
            </a:r>
            <a:r>
              <a:rPr lang="da-DK" sz="2400" dirty="0" err="1" smtClean="0"/>
              <a:t>samskifti</a:t>
            </a:r>
            <a:r>
              <a:rPr lang="da-DK" sz="2400" dirty="0" smtClean="0"/>
              <a:t> </a:t>
            </a:r>
            <a:r>
              <a:rPr lang="da-DK" sz="2400" dirty="0" err="1" smtClean="0"/>
              <a:t>við</a:t>
            </a:r>
            <a:r>
              <a:rPr lang="da-DK" sz="2400" dirty="0" smtClean="0"/>
              <a:t> MMR og </a:t>
            </a:r>
            <a:r>
              <a:rPr lang="da-DK" sz="2400" dirty="0" err="1" smtClean="0"/>
              <a:t>Nám</a:t>
            </a:r>
            <a:endParaRPr lang="da-DK" sz="2400" dirty="0" smtClean="0"/>
          </a:p>
          <a:p>
            <a:pPr marL="285750" indent="-285750">
              <a:buFont typeface="Arial"/>
              <a:buChar char="•"/>
            </a:pPr>
            <a:r>
              <a:rPr lang="da-DK" sz="2400" dirty="0" err="1" smtClean="0"/>
              <a:t>Tilvísingarbólk</a:t>
            </a:r>
            <a:endParaRPr lang="da-DK" sz="2400" dirty="0" smtClean="0"/>
          </a:p>
          <a:p>
            <a:pPr marL="285750" indent="-285750">
              <a:buFont typeface="Arial"/>
              <a:buChar char="•"/>
            </a:pPr>
            <a:r>
              <a:rPr lang="da-DK" sz="2400" dirty="0" err="1" smtClean="0"/>
              <a:t>Lærarafelagið</a:t>
            </a:r>
            <a:endParaRPr lang="da-DK" sz="2400" dirty="0" smtClean="0"/>
          </a:p>
          <a:p>
            <a:pPr marL="285750" indent="-285750">
              <a:buFont typeface="Arial"/>
              <a:buChar char="•"/>
            </a:pPr>
            <a:r>
              <a:rPr lang="da-DK" sz="2400" dirty="0" err="1" smtClean="0"/>
              <a:t>Pedagogfelagið</a:t>
            </a:r>
            <a:endParaRPr lang="da-DK" sz="2400" dirty="0" smtClean="0"/>
          </a:p>
          <a:p>
            <a:pPr marL="285750" indent="-285750">
              <a:buFont typeface="Arial"/>
              <a:buChar char="•"/>
            </a:pPr>
            <a:r>
              <a:rPr lang="da-DK" sz="2400" dirty="0" err="1" smtClean="0"/>
              <a:t>Skúlaleiðarafelagið</a:t>
            </a:r>
            <a:endParaRPr lang="da-DK" sz="2400" dirty="0" smtClean="0"/>
          </a:p>
          <a:p>
            <a:pPr marL="285750" indent="-285750">
              <a:buFont typeface="Arial"/>
              <a:buChar char="•"/>
            </a:pPr>
            <a:r>
              <a:rPr lang="da-DK" sz="2400" dirty="0" err="1" smtClean="0"/>
              <a:t>Felagið</a:t>
            </a:r>
            <a:r>
              <a:rPr lang="da-DK" sz="2400" dirty="0" smtClean="0"/>
              <a:t> </a:t>
            </a:r>
            <a:r>
              <a:rPr lang="da-DK" sz="2400" dirty="0" err="1" smtClean="0"/>
              <a:t>Heim</a:t>
            </a:r>
            <a:r>
              <a:rPr lang="da-DK" sz="2400" dirty="0" smtClean="0"/>
              <a:t> og </a:t>
            </a:r>
            <a:r>
              <a:rPr lang="da-DK" sz="2400" dirty="0" err="1" smtClean="0"/>
              <a:t>skúli</a:t>
            </a:r>
            <a:r>
              <a:rPr lang="da-DK" sz="2400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da-DK" sz="2400" dirty="0" err="1" smtClean="0"/>
              <a:t>Lærarar</a:t>
            </a:r>
            <a:r>
              <a:rPr lang="da-DK" sz="2400" dirty="0" smtClean="0"/>
              <a:t> – </a:t>
            </a:r>
            <a:r>
              <a:rPr lang="da-DK" sz="2400" dirty="0" err="1" smtClean="0"/>
              <a:t>testa</a:t>
            </a:r>
            <a:r>
              <a:rPr lang="da-DK" sz="2400" dirty="0" smtClean="0"/>
              <a:t> </a:t>
            </a:r>
            <a:r>
              <a:rPr lang="da-DK" sz="2400" dirty="0" err="1" smtClean="0"/>
              <a:t>tilfar</a:t>
            </a:r>
            <a:endParaRPr lang="da-DK" sz="2400" dirty="0" smtClean="0"/>
          </a:p>
          <a:p>
            <a:pPr marL="285750" indent="-285750">
              <a:buFont typeface="Arial"/>
              <a:buChar char="•"/>
            </a:pPr>
            <a:r>
              <a:rPr lang="da-DK" sz="2400" dirty="0" err="1" smtClean="0"/>
              <a:t>Greinarøð</a:t>
            </a:r>
            <a:r>
              <a:rPr lang="da-DK" sz="2400" dirty="0" smtClean="0"/>
              <a:t> </a:t>
            </a:r>
            <a:r>
              <a:rPr lang="da-DK" sz="2400" dirty="0" err="1" smtClean="0"/>
              <a:t>í</a:t>
            </a:r>
            <a:r>
              <a:rPr lang="da-DK" sz="2400" dirty="0" smtClean="0"/>
              <a:t> </a:t>
            </a:r>
            <a:r>
              <a:rPr lang="da-DK" sz="2400" dirty="0" err="1" smtClean="0"/>
              <a:t>Skúlablaðnum</a:t>
            </a:r>
            <a:endParaRPr lang="da-DK" sz="2400" dirty="0" smtClean="0"/>
          </a:p>
          <a:p>
            <a:pPr marL="285750" indent="-285750">
              <a:buFont typeface="Arial"/>
              <a:buChar char="•"/>
            </a:pPr>
            <a:r>
              <a:rPr lang="da-DK" sz="2400" dirty="0" err="1" smtClean="0"/>
              <a:t>Pilotverkætlan</a:t>
            </a:r>
            <a:r>
              <a:rPr lang="da-DK" sz="2400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da-DK" sz="2400" dirty="0" err="1" smtClean="0"/>
              <a:t>Læraraskúlin</a:t>
            </a:r>
            <a:r>
              <a:rPr lang="da-DK" sz="2400" dirty="0" smtClean="0"/>
              <a:t> </a:t>
            </a:r>
          </a:p>
          <a:p>
            <a:pPr marL="285750" indent="-285750">
              <a:buFont typeface="Arial"/>
              <a:buChar char="•"/>
            </a:pP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3"/>
          <a:srcRect l="-63784" t="-59435" r="2997" b="5516"/>
          <a:stretch/>
        </p:blipFill>
        <p:spPr>
          <a:xfrm>
            <a:off x="1926000" y="1260160"/>
            <a:ext cx="6760800" cy="45216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4181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a-DK" b="1" dirty="0" smtClean="0">
                <a:solidFill>
                  <a:srgbClr val="1F497D"/>
                </a:solidFill>
              </a:rPr>
              <a:t>PINKUHJÁLMUR </a:t>
            </a:r>
            <a:endParaRPr lang="da-DK" b="1" dirty="0">
              <a:solidFill>
                <a:srgbClr val="1F497D"/>
              </a:solidFill>
            </a:endParaRPr>
          </a:p>
        </p:txBody>
      </p:sp>
      <p:sp>
        <p:nvSpPr>
          <p:cNvPr id="4" name="Tekstfelt 3"/>
          <p:cNvSpPr txBox="1"/>
          <p:nvPr/>
        </p:nvSpPr>
        <p:spPr>
          <a:xfrm>
            <a:off x="457200" y="2140217"/>
            <a:ext cx="3611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err="1" smtClean="0"/>
              <a:t>Skilagott</a:t>
            </a:r>
            <a:r>
              <a:rPr lang="da-DK" b="1" dirty="0" smtClean="0"/>
              <a:t> at </a:t>
            </a:r>
            <a:r>
              <a:rPr lang="da-DK" b="1" dirty="0" err="1" smtClean="0"/>
              <a:t>taka</a:t>
            </a:r>
            <a:r>
              <a:rPr lang="da-DK" b="1" dirty="0" smtClean="0"/>
              <a:t> </a:t>
            </a:r>
            <a:r>
              <a:rPr lang="da-DK" b="1" dirty="0" err="1" smtClean="0"/>
              <a:t>fram</a:t>
            </a:r>
            <a:r>
              <a:rPr lang="da-DK" b="1" dirty="0" smtClean="0"/>
              <a:t> </a:t>
            </a:r>
            <a:r>
              <a:rPr lang="da-DK" b="1" dirty="0" err="1" smtClean="0"/>
              <a:t>aftur</a:t>
            </a:r>
            <a:r>
              <a:rPr lang="da-DK" b="1" dirty="0" smtClean="0"/>
              <a:t> </a:t>
            </a:r>
            <a:r>
              <a:rPr lang="da-DK" b="1" dirty="0" err="1" smtClean="0"/>
              <a:t>í</a:t>
            </a:r>
            <a:r>
              <a:rPr lang="da-DK" b="1" dirty="0" smtClean="0"/>
              <a:t> </a:t>
            </a:r>
            <a:r>
              <a:rPr lang="da-DK" b="1" dirty="0" err="1" smtClean="0"/>
              <a:t>sambandi</a:t>
            </a:r>
            <a:r>
              <a:rPr lang="da-DK" b="1" dirty="0" smtClean="0"/>
              <a:t> </a:t>
            </a:r>
            <a:r>
              <a:rPr lang="da-DK" b="1" dirty="0" err="1" smtClean="0"/>
              <a:t>við</a:t>
            </a:r>
            <a:r>
              <a:rPr lang="da-DK" b="1" dirty="0" smtClean="0"/>
              <a:t> </a:t>
            </a:r>
            <a:r>
              <a:rPr lang="da-DK" b="1" dirty="0" err="1" smtClean="0"/>
              <a:t>súkkluna</a:t>
            </a:r>
            <a:endParaRPr lang="da-DK" b="1" dirty="0" smtClean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16691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544" y="2091877"/>
            <a:ext cx="3619500" cy="2540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1507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a-DK" b="1" dirty="0" smtClean="0">
                <a:solidFill>
                  <a:srgbClr val="1F497D"/>
                </a:solidFill>
              </a:rPr>
              <a:t>ENDURSKIN 4.-5. flokkur</a:t>
            </a:r>
            <a:endParaRPr lang="da-DK" dirty="0"/>
          </a:p>
        </p:txBody>
      </p:sp>
      <p:sp>
        <p:nvSpPr>
          <p:cNvPr id="4" name="Tekstfelt 3"/>
          <p:cNvSpPr txBox="1"/>
          <p:nvPr/>
        </p:nvSpPr>
        <p:spPr>
          <a:xfrm>
            <a:off x="4523909" y="1791410"/>
            <a:ext cx="42582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a-DK" sz="2000" dirty="0" err="1" smtClean="0"/>
              <a:t>Framløga</a:t>
            </a:r>
            <a:r>
              <a:rPr lang="da-DK" sz="2000" dirty="0" smtClean="0"/>
              <a:t> - </a:t>
            </a:r>
            <a:r>
              <a:rPr lang="da-DK" sz="2000" dirty="0" err="1" smtClean="0"/>
              <a:t>við</a:t>
            </a:r>
            <a:r>
              <a:rPr lang="da-DK" sz="2000" dirty="0" smtClean="0"/>
              <a:t> </a:t>
            </a:r>
            <a:r>
              <a:rPr lang="da-DK" sz="2000" dirty="0" err="1" smtClean="0"/>
              <a:t>tveimum</a:t>
            </a:r>
            <a:r>
              <a:rPr lang="da-DK" sz="2000" dirty="0" smtClean="0"/>
              <a:t> </a:t>
            </a:r>
            <a:r>
              <a:rPr lang="da-DK" sz="2000" dirty="0" err="1" smtClean="0"/>
              <a:t>filmum</a:t>
            </a:r>
            <a:endParaRPr lang="da-DK" sz="2000" dirty="0"/>
          </a:p>
          <a:p>
            <a:pPr marL="285750" indent="-285750">
              <a:buFont typeface="Arial"/>
              <a:buChar char="•"/>
            </a:pPr>
            <a:r>
              <a:rPr lang="da-DK" sz="2000" dirty="0" smtClean="0"/>
              <a:t>Tit </a:t>
            </a:r>
            <a:r>
              <a:rPr lang="da-DK" sz="2000" dirty="0" err="1" smtClean="0"/>
              <a:t>kjakast</a:t>
            </a:r>
            <a:r>
              <a:rPr lang="da-DK" sz="2000" dirty="0" smtClean="0"/>
              <a:t> </a:t>
            </a:r>
            <a:r>
              <a:rPr lang="da-DK" sz="2000" dirty="0" err="1" smtClean="0"/>
              <a:t>um</a:t>
            </a:r>
            <a:r>
              <a:rPr lang="da-DK" sz="2000" dirty="0" smtClean="0"/>
              <a:t> </a:t>
            </a:r>
            <a:r>
              <a:rPr lang="da-DK" sz="2000" dirty="0" err="1" smtClean="0"/>
              <a:t>tað</a:t>
            </a:r>
            <a:r>
              <a:rPr lang="da-DK" sz="2000" dirty="0" smtClean="0"/>
              <a:t>, sum tit </a:t>
            </a:r>
            <a:r>
              <a:rPr lang="da-DK" sz="2000" dirty="0" err="1" smtClean="0"/>
              <a:t>viðgera</a:t>
            </a:r>
            <a:endParaRPr lang="da-DK" sz="2000" dirty="0"/>
          </a:p>
          <a:p>
            <a:pPr marL="342900" indent="-342900">
              <a:buFont typeface="Arial"/>
              <a:buChar char="•"/>
            </a:pPr>
            <a:r>
              <a:rPr lang="da-DK" sz="2000" dirty="0" err="1" smtClean="0"/>
              <a:t>Læraravegleiðing</a:t>
            </a:r>
            <a:endParaRPr lang="da-DK" sz="2000" dirty="0"/>
          </a:p>
          <a:p>
            <a:pPr marL="342900" indent="-342900">
              <a:buFont typeface="Arial"/>
              <a:buChar char="•"/>
            </a:pPr>
            <a:r>
              <a:rPr lang="da-DK" sz="2000" dirty="0" err="1"/>
              <a:t>Spurnarblað</a:t>
            </a:r>
            <a:endParaRPr lang="da-DK" sz="2000" dirty="0"/>
          </a:p>
          <a:p>
            <a:pPr marL="342900" indent="-342900">
              <a:buFont typeface="Arial"/>
              <a:buChar char="•"/>
            </a:pPr>
            <a:r>
              <a:rPr lang="da-DK" sz="2000" dirty="0" err="1" smtClean="0"/>
              <a:t>Eykatilfar</a:t>
            </a:r>
            <a:endParaRPr lang="da-DK" sz="2000" dirty="0" smtClean="0"/>
          </a:p>
          <a:p>
            <a:pPr marL="285750" indent="-285750">
              <a:buFont typeface="Arial"/>
              <a:buChar char="•"/>
            </a:pPr>
            <a:r>
              <a:rPr lang="da-DK" sz="2000" dirty="0" err="1"/>
              <a:t>Stuðlar</a:t>
            </a:r>
            <a:r>
              <a:rPr lang="da-DK" sz="2000" dirty="0"/>
              <a:t> </a:t>
            </a:r>
            <a:r>
              <a:rPr lang="da-DK" sz="2000" dirty="0" err="1"/>
              <a:t>undir</a:t>
            </a:r>
            <a:r>
              <a:rPr lang="da-DK" sz="2000" dirty="0"/>
              <a:t> </a:t>
            </a:r>
            <a:r>
              <a:rPr lang="da-DK" sz="2000" dirty="0" err="1" smtClean="0"/>
              <a:t>námsætlanina</a:t>
            </a:r>
            <a:r>
              <a:rPr lang="da-DK" sz="2000" dirty="0" smtClean="0"/>
              <a:t> </a:t>
            </a:r>
            <a:r>
              <a:rPr lang="da-DK" sz="2000" dirty="0" err="1" smtClean="0"/>
              <a:t>í</a:t>
            </a:r>
            <a:r>
              <a:rPr lang="da-DK" sz="2000" dirty="0" smtClean="0"/>
              <a:t> </a:t>
            </a:r>
            <a:r>
              <a:rPr lang="da-DK" sz="2000" dirty="0" err="1" smtClean="0"/>
              <a:t>føroyskum</a:t>
            </a:r>
            <a:endParaRPr lang="da-DK" sz="2000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16691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3"/>
          <a:srcRect l="-11370" t="-5468" r="-2189" b="-5468"/>
          <a:stretch/>
        </p:blipFill>
        <p:spPr>
          <a:xfrm>
            <a:off x="223722" y="1791410"/>
            <a:ext cx="3618000" cy="2367192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5188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a-DK" b="1" dirty="0" smtClean="0">
                <a:solidFill>
                  <a:srgbClr val="1F497D"/>
                </a:solidFill>
              </a:rPr>
              <a:t>ENDURSKIN</a:t>
            </a:r>
            <a:endParaRPr lang="da-DK" b="1" dirty="0">
              <a:solidFill>
                <a:srgbClr val="1F497D"/>
              </a:solidFill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457200" y="5465485"/>
            <a:ext cx="8229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b="1" dirty="0" smtClean="0"/>
          </a:p>
          <a:p>
            <a:endParaRPr lang="da-DK" b="1" dirty="0"/>
          </a:p>
          <a:p>
            <a:r>
              <a:rPr lang="da-DK" sz="2000" b="1" dirty="0" err="1" smtClean="0"/>
              <a:t>Brúkar</a:t>
            </a:r>
            <a:r>
              <a:rPr lang="da-DK" sz="2000" b="1" dirty="0" smtClean="0"/>
              <a:t> </a:t>
            </a:r>
            <a:r>
              <a:rPr lang="da-DK" sz="2000" b="1" dirty="0" err="1"/>
              <a:t>tú</a:t>
            </a:r>
            <a:r>
              <a:rPr lang="da-DK" sz="2000" b="1" dirty="0"/>
              <a:t> </a:t>
            </a:r>
            <a:r>
              <a:rPr lang="da-DK" sz="2000" b="1" dirty="0" err="1"/>
              <a:t>endurskin</a:t>
            </a:r>
            <a:r>
              <a:rPr lang="da-DK" sz="2000" b="1" dirty="0"/>
              <a:t>, </a:t>
            </a:r>
            <a:r>
              <a:rPr lang="da-DK" sz="2000" b="1" dirty="0" err="1"/>
              <a:t>minkar</a:t>
            </a:r>
            <a:r>
              <a:rPr lang="da-DK" sz="2000" b="1" dirty="0"/>
              <a:t> </a:t>
            </a:r>
            <a:r>
              <a:rPr lang="da-DK" sz="2000" b="1" dirty="0" err="1"/>
              <a:t>vandin</a:t>
            </a:r>
            <a:r>
              <a:rPr lang="da-DK" sz="2000" b="1" dirty="0"/>
              <a:t> </a:t>
            </a:r>
            <a:r>
              <a:rPr lang="da-DK" sz="2000" b="1" dirty="0" err="1"/>
              <a:t>fyri</a:t>
            </a:r>
            <a:r>
              <a:rPr lang="da-DK" sz="2000" b="1" dirty="0"/>
              <a:t> at </a:t>
            </a:r>
            <a:r>
              <a:rPr lang="da-DK" sz="2000" b="1" dirty="0" err="1"/>
              <a:t>vera</a:t>
            </a:r>
            <a:r>
              <a:rPr lang="da-DK" sz="2000" b="1" dirty="0"/>
              <a:t> </a:t>
            </a:r>
            <a:r>
              <a:rPr lang="da-DK" sz="2000" b="1" dirty="0" err="1"/>
              <a:t>ákoyrd</a:t>
            </a:r>
            <a:r>
              <a:rPr lang="da-DK" sz="2000" b="1" dirty="0"/>
              <a:t>/ur </a:t>
            </a:r>
            <a:r>
              <a:rPr lang="da-DK" sz="2000" b="1" dirty="0" err="1"/>
              <a:t>við</a:t>
            </a:r>
            <a:r>
              <a:rPr lang="da-DK" sz="2000" b="1" dirty="0"/>
              <a:t> </a:t>
            </a:r>
            <a:r>
              <a:rPr lang="da-DK" sz="2000" b="1" dirty="0" err="1"/>
              <a:t>umleið</a:t>
            </a:r>
            <a:r>
              <a:rPr lang="da-DK" sz="2000" b="1" dirty="0"/>
              <a:t> 85%</a:t>
            </a:r>
            <a:endParaRPr lang="da-DK" sz="2000" dirty="0"/>
          </a:p>
        </p:txBody>
      </p:sp>
      <p:pic>
        <p:nvPicPr>
          <p:cNvPr id="5" name="Billede 4" descr="Screen Shot 2014-05-06 at 11.01.55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5578" b="27301"/>
          <a:stretch/>
        </p:blipFill>
        <p:spPr>
          <a:xfrm>
            <a:off x="0" y="1860108"/>
            <a:ext cx="9144000" cy="34524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434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a-DK" b="1" dirty="0" smtClean="0">
                <a:solidFill>
                  <a:srgbClr val="1F497D"/>
                </a:solidFill>
              </a:rPr>
              <a:t>ENDURSKIN 4.-5. flokkur</a:t>
            </a:r>
            <a:endParaRPr lang="da-DK" dirty="0"/>
          </a:p>
        </p:txBody>
      </p:sp>
      <p:sp>
        <p:nvSpPr>
          <p:cNvPr id="4" name="Tekstfelt 3"/>
          <p:cNvSpPr txBox="1"/>
          <p:nvPr/>
        </p:nvSpPr>
        <p:spPr>
          <a:xfrm>
            <a:off x="4107763" y="2374265"/>
            <a:ext cx="4579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/>
              <a:t>Víst</a:t>
            </a:r>
            <a:r>
              <a:rPr lang="da-DK" dirty="0" smtClean="0"/>
              <a:t> </a:t>
            </a:r>
            <a:r>
              <a:rPr lang="da-DK" dirty="0" err="1" smtClean="0"/>
              <a:t>verður</a:t>
            </a:r>
            <a:r>
              <a:rPr lang="da-DK" dirty="0" smtClean="0"/>
              <a:t> á, at </a:t>
            </a:r>
            <a:r>
              <a:rPr lang="da-DK" dirty="0" err="1" smtClean="0"/>
              <a:t>endurskin</a:t>
            </a:r>
            <a:r>
              <a:rPr lang="da-DK" dirty="0" smtClean="0"/>
              <a:t> </a:t>
            </a:r>
            <a:r>
              <a:rPr lang="da-DK" dirty="0" err="1" smtClean="0"/>
              <a:t>geva</a:t>
            </a:r>
            <a:r>
              <a:rPr lang="da-DK" dirty="0" smtClean="0"/>
              <a:t> </a:t>
            </a:r>
            <a:r>
              <a:rPr lang="da-DK" dirty="0" err="1" smtClean="0"/>
              <a:t>lyktunum</a:t>
            </a:r>
            <a:r>
              <a:rPr lang="da-DK" dirty="0" smtClean="0"/>
              <a:t> </a:t>
            </a:r>
          </a:p>
          <a:p>
            <a:r>
              <a:rPr lang="da-DK" dirty="0" err="1" smtClean="0"/>
              <a:t>afturskin</a:t>
            </a:r>
            <a:r>
              <a:rPr lang="da-DK" dirty="0" smtClean="0"/>
              <a:t>. </a:t>
            </a:r>
            <a:r>
              <a:rPr lang="da-DK" dirty="0"/>
              <a:t> </a:t>
            </a:r>
            <a:r>
              <a:rPr lang="da-DK" dirty="0" err="1" smtClean="0"/>
              <a:t>Tí</a:t>
            </a:r>
            <a:r>
              <a:rPr lang="da-DK" dirty="0" smtClean="0"/>
              <a:t> er </a:t>
            </a:r>
            <a:r>
              <a:rPr lang="da-DK" dirty="0" err="1" smtClean="0"/>
              <a:t>týdningarmikið</a:t>
            </a:r>
            <a:r>
              <a:rPr lang="da-DK" dirty="0" smtClean="0"/>
              <a:t> at </a:t>
            </a:r>
            <a:r>
              <a:rPr lang="da-DK" dirty="0" err="1" smtClean="0"/>
              <a:t>festa</a:t>
            </a:r>
            <a:r>
              <a:rPr lang="da-DK" dirty="0" smtClean="0"/>
              <a:t> </a:t>
            </a:r>
            <a:r>
              <a:rPr lang="da-DK" dirty="0" err="1" smtClean="0"/>
              <a:t>endurskin</a:t>
            </a:r>
            <a:r>
              <a:rPr lang="da-DK" dirty="0" smtClean="0"/>
              <a:t> </a:t>
            </a:r>
            <a:r>
              <a:rPr lang="da-DK" dirty="0" err="1" smtClean="0"/>
              <a:t>í</a:t>
            </a:r>
            <a:r>
              <a:rPr lang="da-DK" dirty="0" smtClean="0"/>
              <a:t> </a:t>
            </a:r>
            <a:r>
              <a:rPr lang="da-DK" dirty="0" err="1" smtClean="0"/>
              <a:t>knæhædd</a:t>
            </a:r>
            <a:r>
              <a:rPr lang="da-DK" dirty="0" smtClean="0"/>
              <a:t>  -  </a:t>
            </a:r>
            <a:r>
              <a:rPr lang="da-DK" dirty="0" err="1" smtClean="0"/>
              <a:t>ljósið</a:t>
            </a:r>
            <a:r>
              <a:rPr lang="da-DK" dirty="0" smtClean="0"/>
              <a:t> </a:t>
            </a:r>
            <a:r>
              <a:rPr lang="da-DK" dirty="0" err="1" smtClean="0"/>
              <a:t>rakar</a:t>
            </a:r>
            <a:r>
              <a:rPr lang="da-DK" dirty="0" smtClean="0"/>
              <a:t> </a:t>
            </a:r>
            <a:r>
              <a:rPr lang="da-DK" dirty="0" err="1" smtClean="0"/>
              <a:t>endurskinið</a:t>
            </a:r>
            <a:r>
              <a:rPr lang="da-DK" dirty="0" smtClean="0"/>
              <a:t> </a:t>
            </a:r>
            <a:r>
              <a:rPr lang="da-DK" dirty="0" err="1" smtClean="0"/>
              <a:t>fyrr</a:t>
            </a:r>
            <a:r>
              <a:rPr lang="da-DK" dirty="0" smtClean="0"/>
              <a:t>.</a:t>
            </a:r>
            <a:endParaRPr lang="da-DK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16691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3"/>
          <a:srcRect l="-11370" t="-5468" r="-2189" b="-5468"/>
          <a:stretch/>
        </p:blipFill>
        <p:spPr>
          <a:xfrm>
            <a:off x="223722" y="2189599"/>
            <a:ext cx="3618000" cy="2540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974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a-DK" b="1" dirty="0" smtClean="0">
                <a:solidFill>
                  <a:srgbClr val="1F497D"/>
                </a:solidFill>
              </a:rPr>
              <a:t>FORELDRAFUNDUR </a:t>
            </a:r>
            <a:endParaRPr lang="da-DK" b="1" dirty="0">
              <a:solidFill>
                <a:srgbClr val="1F497D"/>
              </a:solidFill>
            </a:endParaRPr>
          </a:p>
        </p:txBody>
      </p:sp>
      <p:sp>
        <p:nvSpPr>
          <p:cNvPr id="4" name="Tekstfelt 3"/>
          <p:cNvSpPr txBox="1"/>
          <p:nvPr/>
        </p:nvSpPr>
        <p:spPr>
          <a:xfrm>
            <a:off x="5022404" y="1456356"/>
            <a:ext cx="366439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b="1" dirty="0"/>
          </a:p>
          <a:p>
            <a:r>
              <a:rPr lang="da-DK" b="1" dirty="0" err="1" smtClean="0"/>
              <a:t>Læraravegleiðing</a:t>
            </a:r>
            <a:endParaRPr lang="da-DK" b="1" dirty="0" smtClean="0"/>
          </a:p>
          <a:p>
            <a:pPr marL="285750" indent="-285750">
              <a:buFont typeface="Arial"/>
              <a:buChar char="•"/>
            </a:pPr>
            <a:r>
              <a:rPr lang="da-DK" b="1" dirty="0" err="1" smtClean="0"/>
              <a:t>Greið</a:t>
            </a:r>
            <a:r>
              <a:rPr lang="da-DK" b="1" dirty="0" smtClean="0"/>
              <a:t> frá </a:t>
            </a:r>
            <a:r>
              <a:rPr lang="da-DK" b="1" dirty="0" err="1" smtClean="0"/>
              <a:t>hvørjum</a:t>
            </a:r>
            <a:r>
              <a:rPr lang="da-DK" b="1" dirty="0" smtClean="0"/>
              <a:t> tit </a:t>
            </a:r>
            <a:r>
              <a:rPr lang="da-DK" b="1" dirty="0" err="1" smtClean="0"/>
              <a:t>arbeiða</a:t>
            </a:r>
            <a:r>
              <a:rPr lang="da-DK" b="1" dirty="0" smtClean="0"/>
              <a:t> </a:t>
            </a:r>
            <a:r>
              <a:rPr lang="da-DK" b="1" dirty="0" err="1" smtClean="0"/>
              <a:t>við</a:t>
            </a:r>
            <a:endParaRPr lang="da-DK" b="1" dirty="0" smtClean="0"/>
          </a:p>
          <a:p>
            <a:pPr marL="285750" indent="-285750">
              <a:buFont typeface="Arial"/>
              <a:buChar char="•"/>
            </a:pPr>
            <a:r>
              <a:rPr lang="da-DK" b="1" dirty="0" err="1" smtClean="0"/>
              <a:t>Tosa</a:t>
            </a:r>
            <a:r>
              <a:rPr lang="da-DK" b="1" dirty="0" smtClean="0"/>
              <a:t> </a:t>
            </a:r>
            <a:r>
              <a:rPr lang="da-DK" b="1" dirty="0" err="1" smtClean="0"/>
              <a:t>um</a:t>
            </a:r>
            <a:r>
              <a:rPr lang="da-DK" b="1" dirty="0" smtClean="0"/>
              <a:t> </a:t>
            </a:r>
            <a:r>
              <a:rPr lang="da-DK" b="1" dirty="0" err="1" smtClean="0"/>
              <a:t>endurskin</a:t>
            </a:r>
            <a:endParaRPr lang="da-DK" b="1" dirty="0" smtClean="0"/>
          </a:p>
          <a:p>
            <a:pPr marL="285750" indent="-285750">
              <a:buFont typeface="Arial"/>
              <a:buChar char="•"/>
            </a:pPr>
            <a:r>
              <a:rPr lang="da-DK" b="1" dirty="0" err="1" smtClean="0"/>
              <a:t>Vís</a:t>
            </a:r>
            <a:r>
              <a:rPr lang="da-DK" b="1" dirty="0" smtClean="0"/>
              <a:t> </a:t>
            </a:r>
            <a:r>
              <a:rPr lang="da-DK" b="1" dirty="0" err="1" smtClean="0"/>
              <a:t>pinkuhjálm</a:t>
            </a:r>
            <a:endParaRPr lang="da-DK" b="1" dirty="0" smtClean="0"/>
          </a:p>
          <a:p>
            <a:r>
              <a:rPr lang="da-DK" b="1" dirty="0" smtClean="0"/>
              <a:t> </a:t>
            </a:r>
            <a:endParaRPr lang="da-DK" b="1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16691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3"/>
          <a:srcRect l="2065" t="-36523" r="-18579" b="-9663"/>
          <a:stretch/>
        </p:blipFill>
        <p:spPr>
          <a:xfrm>
            <a:off x="428400" y="529200"/>
            <a:ext cx="5079600" cy="48996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9532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b="1" dirty="0" err="1" smtClean="0">
                <a:solidFill>
                  <a:srgbClr val="1F497D"/>
                </a:solidFill>
              </a:rPr>
              <a:t>Yvirskipað</a:t>
            </a:r>
            <a:r>
              <a:rPr lang="da-DK" b="1" dirty="0" smtClean="0">
                <a:solidFill>
                  <a:srgbClr val="1F497D"/>
                </a:solidFill>
              </a:rPr>
              <a:t> </a:t>
            </a:r>
            <a:r>
              <a:rPr lang="da-DK" b="1" dirty="0" err="1" smtClean="0">
                <a:solidFill>
                  <a:srgbClr val="1F497D"/>
                </a:solidFill>
              </a:rPr>
              <a:t>mál</a:t>
            </a:r>
            <a:r>
              <a:rPr lang="da-DK" b="1" dirty="0" smtClean="0">
                <a:solidFill>
                  <a:srgbClr val="1F497D"/>
                </a:solidFill>
              </a:rPr>
              <a:t> og </a:t>
            </a:r>
            <a:r>
              <a:rPr lang="da-DK" b="1" dirty="0" err="1" smtClean="0">
                <a:solidFill>
                  <a:srgbClr val="1F497D"/>
                </a:solidFill>
              </a:rPr>
              <a:t>undirvísingarpartar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da-DK" b="1" dirty="0"/>
              <a:t> </a:t>
            </a:r>
            <a:endParaRPr lang="da-DK" dirty="0"/>
          </a:p>
          <a:p>
            <a:pPr lvl="0"/>
            <a:r>
              <a:rPr lang="en-US" dirty="0" smtClean="0"/>
              <a:t>1. </a:t>
            </a:r>
            <a:r>
              <a:rPr lang="en-US" dirty="0" err="1" smtClean="0"/>
              <a:t>undirvísingarpartur</a:t>
            </a:r>
            <a:r>
              <a:rPr lang="en-US" dirty="0" smtClean="0"/>
              <a:t> </a:t>
            </a:r>
            <a:r>
              <a:rPr lang="en-US" dirty="0"/>
              <a:t>(1. – 3. </a:t>
            </a:r>
            <a:r>
              <a:rPr lang="en-US" dirty="0" err="1"/>
              <a:t>flokkur</a:t>
            </a:r>
            <a:r>
              <a:rPr lang="en-US" dirty="0"/>
              <a:t>)</a:t>
            </a:r>
            <a:endParaRPr lang="da-DK" dirty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dirty="0" err="1" smtClean="0"/>
              <a:t>Málið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/>
              <a:t>:</a:t>
            </a:r>
            <a:r>
              <a:rPr lang="da-DK" dirty="0" smtClean="0"/>
              <a:t> </a:t>
            </a:r>
            <a:r>
              <a:rPr lang="da-DK" i="1" dirty="0"/>
              <a:t>at </a:t>
            </a:r>
            <a:r>
              <a:rPr lang="da-DK" i="1" dirty="0" err="1"/>
              <a:t>næmingurin</a:t>
            </a:r>
            <a:r>
              <a:rPr lang="da-DK" i="1" dirty="0"/>
              <a:t> </a:t>
            </a:r>
            <a:r>
              <a:rPr lang="da-DK" i="1" dirty="0" err="1"/>
              <a:t>dugir</a:t>
            </a:r>
            <a:r>
              <a:rPr lang="da-DK" i="1" dirty="0"/>
              <a:t> </a:t>
            </a:r>
            <a:r>
              <a:rPr lang="da-DK" i="1" dirty="0" err="1"/>
              <a:t>reglur</a:t>
            </a:r>
            <a:r>
              <a:rPr lang="da-DK" i="1" dirty="0"/>
              <a:t> og </a:t>
            </a:r>
            <a:r>
              <a:rPr lang="da-DK" i="1" dirty="0" err="1"/>
              <a:t>hugburð</a:t>
            </a:r>
            <a:r>
              <a:rPr lang="da-DK" i="1" dirty="0"/>
              <a:t> </a:t>
            </a:r>
            <a:r>
              <a:rPr lang="da-DK" i="1" dirty="0" err="1"/>
              <a:t>um</a:t>
            </a:r>
            <a:r>
              <a:rPr lang="da-DK" i="1" dirty="0"/>
              <a:t> at </a:t>
            </a:r>
            <a:r>
              <a:rPr lang="da-DK" i="1" dirty="0" err="1" smtClean="0"/>
              <a:t>bera</a:t>
            </a:r>
            <a:r>
              <a:rPr lang="da-DK" i="1" dirty="0" smtClean="0"/>
              <a:t> </a:t>
            </a:r>
            <a:r>
              <a:rPr lang="da-DK" i="1" dirty="0" err="1"/>
              <a:t>seg</a:t>
            </a:r>
            <a:r>
              <a:rPr lang="da-DK" i="1" dirty="0"/>
              <a:t> </a:t>
            </a:r>
            <a:r>
              <a:rPr lang="da-DK" i="1" dirty="0" smtClean="0"/>
              <a:t>	</a:t>
            </a:r>
            <a:r>
              <a:rPr lang="da-DK" i="1" dirty="0" err="1" smtClean="0"/>
              <a:t>rætt</a:t>
            </a:r>
            <a:r>
              <a:rPr lang="da-DK" i="1" dirty="0" smtClean="0"/>
              <a:t> </a:t>
            </a:r>
            <a:r>
              <a:rPr lang="da-DK" i="1" dirty="0"/>
              <a:t>at til </a:t>
            </a:r>
            <a:r>
              <a:rPr lang="da-DK" i="1" dirty="0" err="1"/>
              <a:t>gongu</a:t>
            </a:r>
            <a:r>
              <a:rPr lang="da-DK" i="1" dirty="0"/>
              <a:t> </a:t>
            </a:r>
            <a:r>
              <a:rPr lang="da-DK" i="1" dirty="0" err="1"/>
              <a:t>í</a:t>
            </a:r>
            <a:r>
              <a:rPr lang="da-DK" i="1" dirty="0"/>
              <a:t> </a:t>
            </a:r>
            <a:r>
              <a:rPr lang="da-DK" i="1" dirty="0" err="1"/>
              <a:t>ferðsluni</a:t>
            </a:r>
            <a:r>
              <a:rPr lang="da-DK" i="1" dirty="0"/>
              <a:t>, </a:t>
            </a:r>
            <a:r>
              <a:rPr lang="da-DK" i="1" dirty="0" err="1"/>
              <a:t>nýta</a:t>
            </a:r>
            <a:r>
              <a:rPr lang="da-DK" i="1" dirty="0"/>
              <a:t> </a:t>
            </a:r>
            <a:r>
              <a:rPr lang="da-DK" i="1" dirty="0" err="1"/>
              <a:t>hjálm</a:t>
            </a:r>
            <a:r>
              <a:rPr lang="da-DK" i="1" dirty="0"/>
              <a:t>, </a:t>
            </a:r>
            <a:r>
              <a:rPr lang="da-DK" i="1" dirty="0" err="1"/>
              <a:t>endurskin</a:t>
            </a:r>
            <a:r>
              <a:rPr lang="da-DK" i="1" dirty="0"/>
              <a:t> </a:t>
            </a:r>
            <a:r>
              <a:rPr lang="da-DK" i="1" dirty="0" smtClean="0"/>
              <a:t>og </a:t>
            </a:r>
            <a:r>
              <a:rPr lang="da-DK" i="1" dirty="0" err="1" smtClean="0"/>
              <a:t>bilbelti</a:t>
            </a:r>
            <a:r>
              <a:rPr lang="da-DK" i="1" dirty="0" smtClean="0"/>
              <a:t>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  <a:endParaRPr lang="da-DK" dirty="0"/>
          </a:p>
          <a:p>
            <a:pPr lvl="0"/>
            <a:r>
              <a:rPr lang="en-US" dirty="0" smtClean="0"/>
              <a:t>2. </a:t>
            </a:r>
            <a:r>
              <a:rPr lang="en-US" dirty="0" err="1" smtClean="0"/>
              <a:t>undirvísingarpartur</a:t>
            </a:r>
            <a:r>
              <a:rPr lang="en-US" dirty="0" smtClean="0"/>
              <a:t> </a:t>
            </a:r>
            <a:r>
              <a:rPr lang="en-US" dirty="0"/>
              <a:t>(4.- 6. </a:t>
            </a:r>
            <a:r>
              <a:rPr lang="en-US" dirty="0" err="1"/>
              <a:t>flokkur</a:t>
            </a:r>
            <a:r>
              <a:rPr lang="en-US" dirty="0"/>
              <a:t>)	</a:t>
            </a:r>
            <a:r>
              <a:rPr lang="da-DK" dirty="0"/>
              <a:t>	</a:t>
            </a:r>
            <a:endParaRPr lang="en-US" dirty="0"/>
          </a:p>
          <a:p>
            <a:pPr marL="0" indent="0">
              <a:buNone/>
            </a:pPr>
            <a:r>
              <a:rPr lang="da-DK" dirty="0" smtClean="0"/>
              <a:t>	</a:t>
            </a:r>
            <a:r>
              <a:rPr lang="da-DK" dirty="0" err="1" smtClean="0"/>
              <a:t>Málið</a:t>
            </a:r>
            <a:r>
              <a:rPr lang="da-DK" dirty="0" smtClean="0"/>
              <a:t> </a:t>
            </a:r>
            <a:r>
              <a:rPr lang="da-DK" dirty="0"/>
              <a:t>er, </a:t>
            </a:r>
            <a:r>
              <a:rPr lang="da-DK" i="1" dirty="0"/>
              <a:t>at </a:t>
            </a:r>
            <a:r>
              <a:rPr lang="da-DK" i="1" dirty="0" err="1"/>
              <a:t>næmingurin</a:t>
            </a:r>
            <a:r>
              <a:rPr lang="da-DK" i="1" dirty="0"/>
              <a:t> </a:t>
            </a:r>
            <a:r>
              <a:rPr lang="da-DK" i="1" dirty="0" err="1"/>
              <a:t>lærir</a:t>
            </a:r>
            <a:r>
              <a:rPr lang="da-DK" i="1" dirty="0"/>
              <a:t> </a:t>
            </a:r>
            <a:r>
              <a:rPr lang="da-DK" i="1" dirty="0" err="1"/>
              <a:t>ástøðið</a:t>
            </a:r>
            <a:r>
              <a:rPr lang="da-DK" i="1" dirty="0"/>
              <a:t> at </a:t>
            </a:r>
            <a:r>
              <a:rPr lang="da-DK" i="1" dirty="0" err="1"/>
              <a:t>bera</a:t>
            </a:r>
            <a:r>
              <a:rPr lang="da-DK" i="1" dirty="0"/>
              <a:t> </a:t>
            </a:r>
            <a:r>
              <a:rPr lang="da-DK" i="1" dirty="0" err="1"/>
              <a:t>seg</a:t>
            </a:r>
            <a:r>
              <a:rPr lang="da-DK" i="1" dirty="0"/>
              <a:t> </a:t>
            </a:r>
            <a:r>
              <a:rPr lang="da-DK" i="1" dirty="0" err="1"/>
              <a:t>rætt</a:t>
            </a:r>
            <a:r>
              <a:rPr lang="da-DK" i="1" dirty="0"/>
              <a:t> at á </a:t>
            </a:r>
            <a:r>
              <a:rPr lang="da-DK" i="1" dirty="0" err="1"/>
              <a:t>súkklu</a:t>
            </a:r>
            <a:r>
              <a:rPr lang="da-DK" i="1" dirty="0"/>
              <a:t> </a:t>
            </a:r>
            <a:r>
              <a:rPr lang="da-DK" i="1" dirty="0" smtClean="0"/>
              <a:t>	og </a:t>
            </a:r>
            <a:r>
              <a:rPr lang="da-DK" i="1" dirty="0" err="1"/>
              <a:t>í</a:t>
            </a:r>
            <a:r>
              <a:rPr lang="da-DK" i="1" dirty="0"/>
              <a:t> </a:t>
            </a:r>
            <a:r>
              <a:rPr lang="da-DK" i="1" dirty="0" err="1"/>
              <a:t>myrkri</a:t>
            </a:r>
            <a:r>
              <a:rPr lang="da-DK" i="1" dirty="0"/>
              <a:t> </a:t>
            </a:r>
            <a:r>
              <a:rPr lang="da-DK" i="1" dirty="0" err="1"/>
              <a:t>í</a:t>
            </a:r>
            <a:r>
              <a:rPr lang="da-DK" i="1" dirty="0"/>
              <a:t> </a:t>
            </a:r>
            <a:r>
              <a:rPr lang="da-DK" i="1" dirty="0" err="1"/>
              <a:t>ferðsluni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  <a:endParaRPr lang="da-DK" dirty="0"/>
          </a:p>
          <a:p>
            <a:pPr lvl="0"/>
            <a:r>
              <a:rPr lang="en-US" dirty="0" smtClean="0"/>
              <a:t>3. </a:t>
            </a:r>
            <a:r>
              <a:rPr lang="en-US" dirty="0" err="1" smtClean="0"/>
              <a:t>undirvísingarpartur</a:t>
            </a:r>
            <a:r>
              <a:rPr lang="en-US" dirty="0" smtClean="0"/>
              <a:t> </a:t>
            </a:r>
            <a:r>
              <a:rPr lang="en-US" dirty="0"/>
              <a:t>(7.-9. </a:t>
            </a:r>
            <a:r>
              <a:rPr lang="en-US" dirty="0" err="1"/>
              <a:t>flokkur</a:t>
            </a:r>
            <a:r>
              <a:rPr lang="en-US" dirty="0"/>
              <a:t>)</a:t>
            </a:r>
            <a:endParaRPr lang="da-DK" dirty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da-DK" dirty="0" err="1"/>
              <a:t>Málið</a:t>
            </a:r>
            <a:r>
              <a:rPr lang="da-DK" dirty="0"/>
              <a:t> er, </a:t>
            </a:r>
            <a:r>
              <a:rPr lang="da-DK" i="1" dirty="0"/>
              <a:t>at </a:t>
            </a:r>
            <a:r>
              <a:rPr lang="da-DK" i="1" dirty="0" err="1"/>
              <a:t>næmingurin</a:t>
            </a:r>
            <a:r>
              <a:rPr lang="da-DK" i="1" dirty="0"/>
              <a:t> </a:t>
            </a:r>
            <a:r>
              <a:rPr lang="da-DK" i="1" dirty="0" err="1"/>
              <a:t>fær</a:t>
            </a:r>
            <a:r>
              <a:rPr lang="da-DK" i="1" dirty="0"/>
              <a:t> ment </a:t>
            </a:r>
            <a:r>
              <a:rPr lang="da-DK" i="1" dirty="0" err="1"/>
              <a:t>sínar</a:t>
            </a:r>
            <a:r>
              <a:rPr lang="da-DK" i="1" dirty="0"/>
              <a:t> </a:t>
            </a:r>
            <a:r>
              <a:rPr lang="da-DK" i="1" dirty="0" err="1"/>
              <a:t>førleikar</a:t>
            </a:r>
            <a:r>
              <a:rPr lang="da-DK" i="1" dirty="0"/>
              <a:t> at </a:t>
            </a:r>
            <a:r>
              <a:rPr lang="da-DK" i="1" dirty="0" err="1"/>
              <a:t>taka</a:t>
            </a:r>
            <a:r>
              <a:rPr lang="da-DK" i="1" dirty="0"/>
              <a:t> </a:t>
            </a:r>
            <a:r>
              <a:rPr lang="da-DK" i="1" dirty="0" err="1"/>
              <a:t>trygg</a:t>
            </a:r>
            <a:r>
              <a:rPr lang="da-DK" i="1" dirty="0"/>
              <a:t> val </a:t>
            </a:r>
            <a:r>
              <a:rPr lang="da-DK" i="1" dirty="0" err="1"/>
              <a:t>í</a:t>
            </a:r>
            <a:r>
              <a:rPr lang="da-DK" i="1" dirty="0"/>
              <a:t> </a:t>
            </a:r>
            <a:r>
              <a:rPr lang="da-DK" i="1" dirty="0" smtClean="0"/>
              <a:t>	</a:t>
            </a:r>
            <a:r>
              <a:rPr lang="da-DK" i="1" dirty="0" err="1" smtClean="0"/>
              <a:t>ferðsluni</a:t>
            </a:r>
            <a:r>
              <a:rPr lang="da-DK" i="1" dirty="0"/>
              <a:t>, </a:t>
            </a:r>
            <a:r>
              <a:rPr lang="da-DK" i="1" dirty="0" err="1"/>
              <a:t>eitt</a:t>
            </a:r>
            <a:r>
              <a:rPr lang="da-DK" i="1" dirty="0"/>
              <a:t> </a:t>
            </a:r>
            <a:r>
              <a:rPr lang="da-DK" i="1" dirty="0" err="1"/>
              <a:t>nú</a:t>
            </a:r>
            <a:r>
              <a:rPr lang="da-DK" i="1" dirty="0"/>
              <a:t> </a:t>
            </a:r>
            <a:r>
              <a:rPr lang="da-DK" i="1" dirty="0" err="1"/>
              <a:t>í</a:t>
            </a:r>
            <a:r>
              <a:rPr lang="da-DK" i="1" dirty="0"/>
              <a:t> </a:t>
            </a:r>
            <a:r>
              <a:rPr lang="da-DK" i="1" dirty="0" err="1"/>
              <a:t>mun</a:t>
            </a:r>
            <a:r>
              <a:rPr lang="da-DK" i="1" dirty="0"/>
              <a:t> til </a:t>
            </a:r>
            <a:r>
              <a:rPr lang="da-DK" i="1" dirty="0" err="1"/>
              <a:t>rúsdrekka</a:t>
            </a:r>
            <a:r>
              <a:rPr lang="da-DK" i="1" dirty="0"/>
              <a:t>, </a:t>
            </a:r>
            <a:r>
              <a:rPr lang="da-DK" i="1" dirty="0" err="1"/>
              <a:t>gáloysni</a:t>
            </a:r>
            <a:r>
              <a:rPr lang="da-DK" i="1" dirty="0"/>
              <a:t> og </a:t>
            </a:r>
            <a:r>
              <a:rPr lang="da-DK" i="1" dirty="0" err="1"/>
              <a:t>ferð</a:t>
            </a:r>
            <a:endParaRPr lang="en-US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7232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4248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0200" y="214458"/>
            <a:ext cx="8229600" cy="1143000"/>
          </a:xfrm>
        </p:spPr>
        <p:txBody>
          <a:bodyPr/>
          <a:lstStyle/>
          <a:p>
            <a:r>
              <a:rPr lang="da-DK" b="1" dirty="0" smtClean="0">
                <a:solidFill>
                  <a:srgbClr val="1F497D"/>
                </a:solidFill>
              </a:rPr>
              <a:t>UNDIRVÍSINGARTILFAR </a:t>
            </a:r>
            <a:endParaRPr lang="da-DK" b="1" dirty="0">
              <a:solidFill>
                <a:srgbClr val="1F497D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479636" y="1357458"/>
            <a:ext cx="4207163" cy="45787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000" b="1" dirty="0" err="1" smtClean="0"/>
              <a:t>Tilfarið</a:t>
            </a:r>
            <a:r>
              <a:rPr lang="da-DK" sz="2000" b="1" dirty="0" smtClean="0"/>
              <a:t> er </a:t>
            </a:r>
            <a:r>
              <a:rPr lang="da-DK" sz="2000" b="1" dirty="0" err="1" smtClean="0"/>
              <a:t>greitt</a:t>
            </a:r>
            <a:r>
              <a:rPr lang="da-DK" sz="2000" b="1" dirty="0" smtClean="0"/>
              <a:t> og </a:t>
            </a:r>
            <a:r>
              <a:rPr lang="da-DK" sz="2000" b="1" dirty="0" err="1" smtClean="0"/>
              <a:t>lætt</a:t>
            </a:r>
            <a:r>
              <a:rPr lang="da-DK" sz="2000" b="1" dirty="0" smtClean="0"/>
              <a:t> at </a:t>
            </a:r>
            <a:r>
              <a:rPr lang="da-DK" sz="2000" b="1" dirty="0" err="1" smtClean="0"/>
              <a:t>brúka</a:t>
            </a:r>
            <a:r>
              <a:rPr lang="da-DK" sz="2000" dirty="0"/>
              <a:t>	</a:t>
            </a:r>
            <a:endParaRPr lang="da-DK" sz="2000" dirty="0" smtClean="0"/>
          </a:p>
          <a:p>
            <a:endParaRPr lang="da-DK" sz="2000" dirty="0" smtClean="0"/>
          </a:p>
          <a:p>
            <a:r>
              <a:rPr lang="da-DK" sz="2000" b="1" dirty="0" err="1" smtClean="0"/>
              <a:t>Tøkt</a:t>
            </a:r>
            <a:r>
              <a:rPr lang="da-DK" sz="2000" b="1" dirty="0" smtClean="0"/>
              <a:t> </a:t>
            </a:r>
            <a:r>
              <a:rPr lang="da-DK" sz="2000" b="1" dirty="0" err="1" smtClean="0"/>
              <a:t>www.snar.fo/ferdsla</a:t>
            </a:r>
            <a:endParaRPr lang="da-DK" sz="2000" b="1" dirty="0" smtClean="0"/>
          </a:p>
          <a:p>
            <a:r>
              <a:rPr lang="da-DK" sz="2000" b="1" dirty="0" smtClean="0"/>
              <a:t>Alt er </a:t>
            </a:r>
            <a:r>
              <a:rPr lang="da-DK" sz="2000" b="1" dirty="0" err="1" smtClean="0"/>
              <a:t>ókeypis</a:t>
            </a:r>
            <a:endParaRPr lang="da-DK" sz="2000" b="1" dirty="0" smtClean="0"/>
          </a:p>
          <a:p>
            <a:r>
              <a:rPr lang="da-DK" sz="2000" b="1" dirty="0" err="1" smtClean="0"/>
              <a:t>Samlað</a:t>
            </a:r>
            <a:r>
              <a:rPr lang="da-DK" sz="2000" b="1" dirty="0" smtClean="0"/>
              <a:t> </a:t>
            </a:r>
            <a:r>
              <a:rPr lang="da-DK" sz="2000" b="1" dirty="0" err="1" smtClean="0"/>
              <a:t>yvirlit</a:t>
            </a:r>
            <a:r>
              <a:rPr lang="da-DK" sz="2000" b="1" dirty="0" smtClean="0"/>
              <a:t> </a:t>
            </a:r>
            <a:r>
              <a:rPr lang="da-DK" sz="2000" b="1" dirty="0" err="1" smtClean="0"/>
              <a:t>yvir</a:t>
            </a:r>
            <a:r>
              <a:rPr lang="da-DK" sz="2000" b="1" dirty="0" smtClean="0"/>
              <a:t> </a:t>
            </a:r>
            <a:r>
              <a:rPr lang="da-DK" sz="2000" b="1" dirty="0" err="1" smtClean="0"/>
              <a:t>tilfarið</a:t>
            </a:r>
            <a:endParaRPr lang="da-DK" sz="2000" b="1" dirty="0" smtClean="0"/>
          </a:p>
          <a:p>
            <a:r>
              <a:rPr lang="da-DK" sz="2000" b="1" dirty="0" err="1" smtClean="0"/>
              <a:t>Beinleiðis</a:t>
            </a:r>
            <a:r>
              <a:rPr lang="da-DK" sz="2000" b="1" dirty="0" smtClean="0"/>
              <a:t> </a:t>
            </a:r>
            <a:r>
              <a:rPr lang="da-DK" sz="2000" b="1" dirty="0" err="1" smtClean="0"/>
              <a:t>atgongd</a:t>
            </a:r>
            <a:r>
              <a:rPr lang="da-DK" sz="2000" b="1" dirty="0" smtClean="0"/>
              <a:t> </a:t>
            </a:r>
          </a:p>
          <a:p>
            <a:pPr marL="0" indent="0">
              <a:buNone/>
            </a:pPr>
            <a:endParaRPr lang="da-DK" sz="2000" b="1" dirty="0" smtClean="0"/>
          </a:p>
          <a:p>
            <a:pPr marL="0" indent="0">
              <a:buNone/>
            </a:pPr>
            <a:r>
              <a:rPr lang="da-DK" sz="2000" dirty="0" smtClean="0"/>
              <a:t> </a:t>
            </a:r>
            <a:endParaRPr lang="da-DK" sz="2000" dirty="0"/>
          </a:p>
          <a:p>
            <a:endParaRPr lang="da-DK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24328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3"/>
          <a:srcRect l="-4420" t="-13718" r="-4420" b="-4140"/>
          <a:stretch/>
        </p:blipFill>
        <p:spPr>
          <a:xfrm>
            <a:off x="1028672" y="3432960"/>
            <a:ext cx="3546000" cy="2613600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4"/>
          <a:srcRect l="-11370" t="-5468" r="-2189" b="-5468"/>
          <a:stretch/>
        </p:blipFill>
        <p:spPr>
          <a:xfrm>
            <a:off x="-119513" y="1236498"/>
            <a:ext cx="3618000" cy="2540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1689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835" y="6054328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74083" name="Rectangle 2"/>
          <p:cNvSpPr>
            <a:spLocks/>
          </p:cNvSpPr>
          <p:nvPr/>
        </p:nvSpPr>
        <p:spPr bwMode="auto">
          <a:xfrm>
            <a:off x="2250281" y="6697266"/>
            <a:ext cx="6902648" cy="44648"/>
          </a:xfrm>
          <a:prstGeom prst="rect">
            <a:avLst/>
          </a:prstGeom>
          <a:solidFill>
            <a:srgbClr val="FFFFFF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74084" name="Rectangle 3"/>
          <p:cNvSpPr>
            <a:spLocks/>
          </p:cNvSpPr>
          <p:nvPr/>
        </p:nvSpPr>
        <p:spPr bwMode="auto">
          <a:xfrm>
            <a:off x="58593" y="1070964"/>
            <a:ext cx="8317454" cy="32796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lnSpc>
                <a:spcPct val="120000"/>
              </a:lnSpc>
            </a:pPr>
            <a:endParaRPr lang="en-US" sz="2200" dirty="0">
              <a:latin typeface="Verdana" pitchFamily="-110" charset="0"/>
              <a:ea typeface="Verdana" pitchFamily="-110" charset="0"/>
              <a:cs typeface="Verdana" pitchFamily="-110" charset="0"/>
              <a:sym typeface="Verdana" pitchFamily="-110" charset="0"/>
            </a:endParaRPr>
          </a:p>
        </p:txBody>
      </p:sp>
      <p:sp>
        <p:nvSpPr>
          <p:cNvPr id="174085" name="Rectangle 4"/>
          <p:cNvSpPr>
            <a:spLocks/>
          </p:cNvSpPr>
          <p:nvPr/>
        </p:nvSpPr>
        <p:spPr bwMode="auto">
          <a:xfrm>
            <a:off x="244809" y="439295"/>
            <a:ext cx="8369409" cy="10566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lvl="0" algn="ctr"/>
            <a:r>
              <a:rPr lang="da-DK" sz="3600" b="1" dirty="0" smtClean="0">
                <a:solidFill>
                  <a:schemeClr val="tx2"/>
                </a:solidFill>
              </a:rPr>
              <a:t>VÆLKOMIN TIL FERÐSLU Á SNAR.FO </a:t>
            </a:r>
          </a:p>
          <a:p>
            <a:pPr algn="l">
              <a:lnSpc>
                <a:spcPct val="120000"/>
              </a:lnSpc>
            </a:pPr>
            <a:endParaRPr lang="da-DK" sz="2800" dirty="0" smtClean="0"/>
          </a:p>
        </p:txBody>
      </p:sp>
      <p:pic>
        <p:nvPicPr>
          <p:cNvPr id="8" name="Billede 7" descr="Skærmbillede 2015-09-23 kl. 10.27.5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892" y="1275118"/>
            <a:ext cx="6450462" cy="448396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0200" y="214458"/>
            <a:ext cx="8229600" cy="1143000"/>
          </a:xfrm>
        </p:spPr>
        <p:txBody>
          <a:bodyPr/>
          <a:lstStyle/>
          <a:p>
            <a:r>
              <a:rPr lang="da-DK" b="1" dirty="0" smtClean="0">
                <a:solidFill>
                  <a:srgbClr val="1F497D"/>
                </a:solidFill>
              </a:rPr>
              <a:t>UNDIRVÍSINGARTILFAR </a:t>
            </a:r>
            <a:endParaRPr lang="da-DK" b="1" dirty="0">
              <a:solidFill>
                <a:srgbClr val="1F497D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333344" y="1357458"/>
            <a:ext cx="4353455" cy="4578747"/>
          </a:xfrm>
        </p:spPr>
        <p:txBody>
          <a:bodyPr>
            <a:normAutofit/>
          </a:bodyPr>
          <a:lstStyle/>
          <a:p>
            <a:endParaRPr lang="da-DK" sz="900" b="1" dirty="0" smtClean="0"/>
          </a:p>
          <a:p>
            <a:endParaRPr lang="da-DK" sz="900" b="1" dirty="0"/>
          </a:p>
          <a:p>
            <a:endParaRPr lang="da-DK" sz="900" b="1" dirty="0" smtClean="0"/>
          </a:p>
          <a:p>
            <a:endParaRPr lang="da-DK" sz="900" b="1" dirty="0"/>
          </a:p>
          <a:p>
            <a:endParaRPr lang="da-DK" sz="900" b="1" dirty="0" smtClean="0"/>
          </a:p>
          <a:p>
            <a:endParaRPr lang="da-DK" sz="900" b="1" dirty="0"/>
          </a:p>
          <a:p>
            <a:endParaRPr lang="da-DK" sz="900" b="1" dirty="0" smtClean="0"/>
          </a:p>
          <a:p>
            <a:endParaRPr lang="da-DK" sz="900" b="1" dirty="0"/>
          </a:p>
          <a:p>
            <a:endParaRPr lang="da-DK" sz="900" b="1" dirty="0" smtClean="0"/>
          </a:p>
          <a:p>
            <a:endParaRPr lang="da-DK" sz="900" b="1" dirty="0"/>
          </a:p>
          <a:p>
            <a:endParaRPr lang="da-DK" sz="900" b="1" dirty="0" smtClean="0"/>
          </a:p>
          <a:p>
            <a:endParaRPr lang="da-DK" sz="900" b="1" dirty="0"/>
          </a:p>
          <a:p>
            <a:endParaRPr lang="da-DK" sz="900" b="1" dirty="0" smtClean="0"/>
          </a:p>
          <a:p>
            <a:endParaRPr lang="da-DK" sz="900" b="1" dirty="0"/>
          </a:p>
          <a:p>
            <a:endParaRPr lang="da-DK" sz="900" b="1" dirty="0" smtClean="0"/>
          </a:p>
          <a:p>
            <a:endParaRPr lang="da-DK" sz="900" b="1" dirty="0" smtClean="0"/>
          </a:p>
          <a:p>
            <a:endParaRPr lang="da-DK" sz="900" b="1" dirty="0"/>
          </a:p>
          <a:p>
            <a:pPr marL="0" indent="0">
              <a:buNone/>
            </a:pPr>
            <a:r>
              <a:rPr lang="da-DK" sz="1050" b="1" dirty="0" err="1" smtClean="0"/>
              <a:t>Málbólkur</a:t>
            </a:r>
            <a:r>
              <a:rPr lang="da-DK" sz="1050" b="1" dirty="0"/>
              <a:t>:</a:t>
            </a:r>
            <a:r>
              <a:rPr lang="da-DK" sz="1050" dirty="0"/>
              <a:t> 6. flokkur</a:t>
            </a:r>
          </a:p>
          <a:p>
            <a:pPr marL="0" indent="0">
              <a:buNone/>
            </a:pPr>
            <a:r>
              <a:rPr lang="da-DK" sz="1050" b="1" dirty="0" err="1"/>
              <a:t>Viðmæld</a:t>
            </a:r>
            <a:r>
              <a:rPr lang="da-DK" sz="1050" b="1" dirty="0"/>
              <a:t> </a:t>
            </a:r>
            <a:r>
              <a:rPr lang="da-DK" sz="1050" b="1" dirty="0" err="1"/>
              <a:t>nýtsla</a:t>
            </a:r>
            <a:r>
              <a:rPr lang="da-DK" sz="1050" b="1" dirty="0"/>
              <a:t>:</a:t>
            </a:r>
            <a:r>
              <a:rPr lang="da-DK" sz="1050" dirty="0"/>
              <a:t> 3 – 4 </a:t>
            </a:r>
            <a:r>
              <a:rPr lang="da-DK" sz="1050" dirty="0" err="1"/>
              <a:t>tímar</a:t>
            </a:r>
            <a:endParaRPr lang="da-DK" sz="1050" dirty="0"/>
          </a:p>
          <a:p>
            <a:pPr marL="0" indent="0">
              <a:buNone/>
            </a:pPr>
            <a:r>
              <a:rPr lang="da-DK" sz="1050" b="1" dirty="0" err="1"/>
              <a:t>Lærugrein</a:t>
            </a:r>
            <a:r>
              <a:rPr lang="da-DK" sz="1050" b="1" dirty="0"/>
              <a:t>:</a:t>
            </a:r>
            <a:r>
              <a:rPr lang="da-DK" sz="1050" dirty="0"/>
              <a:t> </a:t>
            </a:r>
            <a:r>
              <a:rPr lang="da-DK" sz="1050" dirty="0" err="1"/>
              <a:t>Føroyskt</a:t>
            </a:r>
            <a:endParaRPr lang="da-DK" sz="1050" dirty="0"/>
          </a:p>
          <a:p>
            <a:pPr marL="0" indent="0">
              <a:buNone/>
            </a:pPr>
            <a:r>
              <a:rPr lang="da-DK" sz="1050" b="1" dirty="0"/>
              <a:t>At </a:t>
            </a:r>
            <a:r>
              <a:rPr lang="da-DK" sz="1050" b="1" dirty="0" err="1"/>
              <a:t>súkkla</a:t>
            </a:r>
            <a:r>
              <a:rPr lang="da-DK" sz="1050" b="1" dirty="0"/>
              <a:t> er </a:t>
            </a:r>
            <a:r>
              <a:rPr lang="da-DK" sz="1050" b="1" dirty="0" err="1"/>
              <a:t>samansett</a:t>
            </a:r>
            <a:r>
              <a:rPr lang="da-DK" sz="1050" b="1" dirty="0"/>
              <a:t> av:</a:t>
            </a:r>
            <a:r>
              <a:rPr lang="da-DK" sz="1050" dirty="0"/>
              <a:t> </a:t>
            </a:r>
          </a:p>
          <a:p>
            <a:r>
              <a:rPr lang="da-DK" sz="1050" dirty="0" err="1"/>
              <a:t>Framløgu</a:t>
            </a:r>
            <a:r>
              <a:rPr lang="da-DK" sz="1050" dirty="0"/>
              <a:t> </a:t>
            </a:r>
            <a:r>
              <a:rPr lang="da-DK" sz="1050" dirty="0" err="1"/>
              <a:t>um</a:t>
            </a:r>
            <a:r>
              <a:rPr lang="da-DK" sz="1050" dirty="0"/>
              <a:t> at </a:t>
            </a:r>
            <a:r>
              <a:rPr lang="da-DK" sz="1050" dirty="0" err="1"/>
              <a:t>súkkla</a:t>
            </a:r>
            <a:r>
              <a:rPr lang="da-DK" sz="1050" dirty="0"/>
              <a:t> – </a:t>
            </a:r>
            <a:r>
              <a:rPr lang="da-DK" sz="1050" dirty="0" err="1"/>
              <a:t>talan</a:t>
            </a:r>
            <a:r>
              <a:rPr lang="da-DK" sz="1050" dirty="0"/>
              <a:t> er </a:t>
            </a:r>
            <a:r>
              <a:rPr lang="da-DK" sz="1050" dirty="0" err="1"/>
              <a:t>um</a:t>
            </a:r>
            <a:r>
              <a:rPr lang="da-DK" sz="1050" dirty="0"/>
              <a:t> 4 </a:t>
            </a:r>
            <a:r>
              <a:rPr lang="da-DK" sz="1050" dirty="0" err="1"/>
              <a:t>kapittlar</a:t>
            </a:r>
            <a:endParaRPr lang="da-DK" sz="1050" dirty="0"/>
          </a:p>
          <a:p>
            <a:r>
              <a:rPr lang="da-DK" sz="1050" dirty="0" err="1"/>
              <a:t>Talgildir</a:t>
            </a:r>
            <a:r>
              <a:rPr lang="da-DK" sz="1050" dirty="0"/>
              <a:t> </a:t>
            </a:r>
            <a:r>
              <a:rPr lang="da-DK" sz="1050" dirty="0" err="1"/>
              <a:t>spurningar</a:t>
            </a:r>
            <a:r>
              <a:rPr lang="da-DK" sz="1050" dirty="0"/>
              <a:t> </a:t>
            </a:r>
            <a:r>
              <a:rPr lang="da-DK" sz="1050" dirty="0" err="1"/>
              <a:t>um</a:t>
            </a:r>
            <a:r>
              <a:rPr lang="da-DK" sz="1050" dirty="0"/>
              <a:t> at </a:t>
            </a:r>
            <a:r>
              <a:rPr lang="da-DK" sz="1050" dirty="0" err="1"/>
              <a:t>súkkla</a:t>
            </a:r>
            <a:r>
              <a:rPr lang="da-DK" sz="1050" dirty="0"/>
              <a:t> til </a:t>
            </a:r>
            <a:r>
              <a:rPr lang="da-DK" sz="1050" dirty="0" err="1"/>
              <a:t>næmingarnar</a:t>
            </a:r>
            <a:r>
              <a:rPr lang="da-DK" sz="1050" dirty="0"/>
              <a:t>   </a:t>
            </a:r>
          </a:p>
          <a:p>
            <a:r>
              <a:rPr lang="da-DK" sz="1050" dirty="0" err="1"/>
              <a:t>Kunningarbræv</a:t>
            </a:r>
            <a:r>
              <a:rPr lang="da-DK" sz="1050" dirty="0"/>
              <a:t> til </a:t>
            </a:r>
            <a:r>
              <a:rPr lang="da-DK" sz="1050" dirty="0" err="1"/>
              <a:t>foreldrini</a:t>
            </a:r>
            <a:endParaRPr lang="da-DK" sz="1050" dirty="0"/>
          </a:p>
          <a:p>
            <a:r>
              <a:rPr lang="da-DK" sz="1050" dirty="0" err="1"/>
              <a:t>Læraravegleiðing</a:t>
            </a:r>
            <a:endParaRPr lang="da-DK" sz="1050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24328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" name="Rektangel 3"/>
          <p:cNvSpPr/>
          <p:nvPr/>
        </p:nvSpPr>
        <p:spPr>
          <a:xfrm>
            <a:off x="446689" y="1429261"/>
            <a:ext cx="365234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000" b="1" dirty="0"/>
              <a:t>Til </a:t>
            </a:r>
            <a:r>
              <a:rPr lang="da-DK" sz="2000" b="1" dirty="0" err="1"/>
              <a:t>hvørt</a:t>
            </a:r>
            <a:r>
              <a:rPr lang="da-DK" sz="2000" b="1" dirty="0"/>
              <a:t> </a:t>
            </a:r>
            <a:r>
              <a:rPr lang="da-DK" sz="2000" b="1" dirty="0" err="1"/>
              <a:t>evni</a:t>
            </a:r>
            <a:r>
              <a:rPr lang="da-DK" sz="2000" b="1" dirty="0"/>
              <a:t>:</a:t>
            </a:r>
          </a:p>
          <a:p>
            <a:pPr marL="800100" lvl="1" indent="-342900">
              <a:buFont typeface="Arial"/>
              <a:buChar char="•"/>
            </a:pPr>
            <a:r>
              <a:rPr lang="da-DK" sz="2000" dirty="0" err="1"/>
              <a:t>Kunning</a:t>
            </a:r>
            <a:r>
              <a:rPr lang="da-DK" sz="2000" dirty="0"/>
              <a:t> </a:t>
            </a:r>
            <a:r>
              <a:rPr lang="da-DK" sz="2000" dirty="0" err="1"/>
              <a:t>um</a:t>
            </a:r>
            <a:r>
              <a:rPr lang="da-DK" sz="2000" dirty="0"/>
              <a:t> </a:t>
            </a:r>
            <a:r>
              <a:rPr lang="da-DK" sz="2000" dirty="0" err="1" smtClean="0"/>
              <a:t>tilfarið</a:t>
            </a:r>
            <a:endParaRPr lang="da-DK" sz="1600" dirty="0"/>
          </a:p>
          <a:p>
            <a:pPr marL="800100" lvl="1" indent="-342900">
              <a:buFont typeface="Arial"/>
              <a:buChar char="•"/>
            </a:pPr>
            <a:r>
              <a:rPr lang="da-DK" sz="2000" dirty="0" err="1"/>
              <a:t>Framløga</a:t>
            </a:r>
            <a:r>
              <a:rPr lang="da-DK" sz="2000" dirty="0"/>
              <a:t> </a:t>
            </a:r>
          </a:p>
          <a:p>
            <a:pPr marL="800100" lvl="1" indent="-342900">
              <a:buFont typeface="Arial"/>
              <a:buChar char="•"/>
            </a:pPr>
            <a:r>
              <a:rPr lang="da-DK" sz="2000" dirty="0" err="1"/>
              <a:t>Læraravegleiðing</a:t>
            </a:r>
            <a:endParaRPr lang="da-DK" sz="2000" dirty="0"/>
          </a:p>
          <a:p>
            <a:pPr marL="800100" lvl="1" indent="-342900">
              <a:buFont typeface="Arial"/>
              <a:buChar char="•"/>
            </a:pPr>
            <a:r>
              <a:rPr lang="da-DK" sz="2000" dirty="0" err="1"/>
              <a:t>Uppgávur</a:t>
            </a:r>
            <a:endParaRPr lang="da-DK" sz="2000" dirty="0"/>
          </a:p>
          <a:p>
            <a:pPr marL="800100" lvl="1" indent="-342900">
              <a:buFont typeface="Arial"/>
              <a:buChar char="•"/>
            </a:pPr>
            <a:r>
              <a:rPr lang="da-DK" sz="2000" dirty="0" err="1" smtClean="0"/>
              <a:t>Foreldrabræv</a:t>
            </a:r>
            <a:r>
              <a:rPr lang="da-DK" sz="2000" dirty="0"/>
              <a:t>/</a:t>
            </a:r>
            <a:r>
              <a:rPr lang="da-DK" sz="2000" dirty="0" err="1"/>
              <a:t>Foreldrafundur</a:t>
            </a:r>
            <a:r>
              <a:rPr lang="da-DK" sz="2000" dirty="0"/>
              <a:t> </a:t>
            </a:r>
          </a:p>
        </p:txBody>
      </p:sp>
      <p:pic>
        <p:nvPicPr>
          <p:cNvPr id="12" name="Billed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344" y="1429261"/>
            <a:ext cx="3619500" cy="2540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9705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2"/>
          <a:srcRect l="28331" t="15927" r="26138" b="6666"/>
          <a:stretch/>
        </p:blipFill>
        <p:spPr>
          <a:xfrm>
            <a:off x="0" y="-171442"/>
            <a:ext cx="9144000" cy="10371502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726966" y="4598276"/>
            <a:ext cx="795983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 err="1" smtClean="0"/>
              <a:t>Hvat</a:t>
            </a:r>
            <a:r>
              <a:rPr lang="da-DK" sz="2400" dirty="0" smtClean="0"/>
              <a:t> </a:t>
            </a:r>
            <a:r>
              <a:rPr lang="da-DK" sz="2400" dirty="0" err="1" smtClean="0"/>
              <a:t>kunnu</a:t>
            </a:r>
            <a:r>
              <a:rPr lang="da-DK" sz="2400" dirty="0" smtClean="0"/>
              <a:t> </a:t>
            </a:r>
            <a:r>
              <a:rPr lang="da-DK" sz="2400" dirty="0" err="1" smtClean="0"/>
              <a:t>vit</a:t>
            </a:r>
            <a:r>
              <a:rPr lang="da-DK" sz="2400" dirty="0" smtClean="0"/>
              <a:t> </a:t>
            </a:r>
            <a:r>
              <a:rPr lang="da-DK" sz="2400" dirty="0" err="1" smtClean="0"/>
              <a:t>vænta</a:t>
            </a:r>
            <a:r>
              <a:rPr lang="da-DK" sz="2400" dirty="0" smtClean="0"/>
              <a:t> av </a:t>
            </a:r>
            <a:r>
              <a:rPr lang="da-DK" sz="2400" dirty="0" err="1" smtClean="0"/>
              <a:t>barninum</a:t>
            </a:r>
            <a:r>
              <a:rPr lang="da-DK" sz="2400" dirty="0" smtClean="0"/>
              <a:t>, </a:t>
            </a:r>
            <a:r>
              <a:rPr lang="da-DK" sz="2400" dirty="0" err="1" smtClean="0"/>
              <a:t>tá</a:t>
            </a:r>
            <a:r>
              <a:rPr lang="da-DK" sz="2400" dirty="0" smtClean="0"/>
              <a:t> </a:t>
            </a:r>
            <a:r>
              <a:rPr lang="da-DK" sz="2400" dirty="0" err="1" smtClean="0"/>
              <a:t>ið</a:t>
            </a:r>
            <a:r>
              <a:rPr lang="da-DK" sz="2400" dirty="0" smtClean="0"/>
              <a:t> </a:t>
            </a:r>
            <a:r>
              <a:rPr lang="da-DK" sz="2400" dirty="0" err="1" smtClean="0"/>
              <a:t>tað</a:t>
            </a:r>
            <a:r>
              <a:rPr lang="da-DK" sz="2400" dirty="0" smtClean="0"/>
              <a:t> </a:t>
            </a:r>
            <a:r>
              <a:rPr lang="da-DK" sz="2400" dirty="0" err="1" smtClean="0"/>
              <a:t>byrjar</a:t>
            </a:r>
            <a:r>
              <a:rPr lang="da-DK" sz="2400" dirty="0" smtClean="0"/>
              <a:t> </a:t>
            </a:r>
            <a:r>
              <a:rPr lang="da-DK" sz="2400" dirty="0" err="1" smtClean="0"/>
              <a:t>í</a:t>
            </a:r>
            <a:r>
              <a:rPr lang="da-DK" sz="2400" dirty="0" smtClean="0"/>
              <a:t> </a:t>
            </a:r>
            <a:r>
              <a:rPr lang="da-DK" sz="2400" dirty="0" err="1" smtClean="0"/>
              <a:t>skúla</a:t>
            </a:r>
            <a:r>
              <a:rPr lang="da-DK" sz="2400" dirty="0" smtClean="0"/>
              <a:t>?</a:t>
            </a:r>
          </a:p>
          <a:p>
            <a:endParaRPr lang="da-DK" sz="2400" dirty="0"/>
          </a:p>
          <a:p>
            <a:r>
              <a:rPr lang="da-DK" sz="2400" dirty="0" smtClean="0"/>
              <a:t>Nær </a:t>
            </a:r>
            <a:r>
              <a:rPr lang="da-DK" sz="2400" dirty="0" err="1" smtClean="0"/>
              <a:t>kann</a:t>
            </a:r>
            <a:r>
              <a:rPr lang="da-DK" sz="2400" dirty="0" smtClean="0"/>
              <a:t> </a:t>
            </a:r>
            <a:r>
              <a:rPr lang="da-DK" sz="2400" dirty="0" err="1" smtClean="0"/>
              <a:t>barnið</a:t>
            </a:r>
            <a:r>
              <a:rPr lang="da-DK" sz="2400" dirty="0" smtClean="0"/>
              <a:t> </a:t>
            </a:r>
            <a:r>
              <a:rPr lang="da-DK" sz="2400" dirty="0" err="1" smtClean="0"/>
              <a:t>ganga</a:t>
            </a:r>
            <a:r>
              <a:rPr lang="da-DK" sz="2400" dirty="0" smtClean="0"/>
              <a:t> </a:t>
            </a:r>
            <a:r>
              <a:rPr lang="da-DK" sz="2400" dirty="0" err="1" smtClean="0"/>
              <a:t>einsamalt</a:t>
            </a:r>
            <a:r>
              <a:rPr lang="da-DK" sz="2400" dirty="0" smtClean="0"/>
              <a:t> </a:t>
            </a:r>
            <a:r>
              <a:rPr lang="da-DK" sz="2400" dirty="0" err="1" smtClean="0"/>
              <a:t>í</a:t>
            </a:r>
            <a:r>
              <a:rPr lang="da-DK" sz="2400" dirty="0" smtClean="0"/>
              <a:t> </a:t>
            </a:r>
            <a:r>
              <a:rPr lang="da-DK" sz="2400" dirty="0" err="1" smtClean="0"/>
              <a:t>ferðsluni</a:t>
            </a:r>
            <a:r>
              <a:rPr lang="da-DK" sz="2400" dirty="0" smtClean="0"/>
              <a:t>?</a:t>
            </a:r>
            <a:endParaRPr lang="da-DK" sz="24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a-DK" b="1" dirty="0" smtClean="0">
                <a:solidFill>
                  <a:srgbClr val="1F497D"/>
                </a:solidFill>
              </a:rPr>
              <a:t>BARNIÐ</a:t>
            </a:r>
            <a:endParaRPr lang="da-DK" b="1" dirty="0">
              <a:solidFill>
                <a:srgbClr val="1F497D"/>
              </a:solidFill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828236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866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5480902" y="4893361"/>
            <a:ext cx="36999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 err="1" smtClean="0"/>
              <a:t>Sjálvandi</a:t>
            </a:r>
            <a:r>
              <a:rPr lang="da-DK" dirty="0" smtClean="0"/>
              <a:t> er </a:t>
            </a:r>
            <a:r>
              <a:rPr lang="da-DK" dirty="0" err="1" smtClean="0"/>
              <a:t>tað</a:t>
            </a:r>
            <a:r>
              <a:rPr lang="da-DK" dirty="0" smtClean="0"/>
              <a:t> alt </a:t>
            </a:r>
            <a:r>
              <a:rPr lang="da-DK" dirty="0" err="1" smtClean="0"/>
              <a:t>eftir</a:t>
            </a:r>
            <a:r>
              <a:rPr lang="da-DK" dirty="0" smtClean="0"/>
              <a:t>, </a:t>
            </a:r>
            <a:r>
              <a:rPr lang="da-DK" dirty="0" err="1" smtClean="0"/>
              <a:t>hvussu</a:t>
            </a:r>
            <a:r>
              <a:rPr lang="da-DK" dirty="0" smtClean="0"/>
              <a:t> </a:t>
            </a:r>
            <a:r>
              <a:rPr lang="da-DK" dirty="0" err="1" smtClean="0"/>
              <a:t>ferðslan</a:t>
            </a:r>
            <a:r>
              <a:rPr lang="da-DK" dirty="0" smtClean="0"/>
              <a:t> er, har </a:t>
            </a:r>
            <a:r>
              <a:rPr lang="da-DK" dirty="0" err="1" smtClean="0"/>
              <a:t>tey</a:t>
            </a:r>
            <a:r>
              <a:rPr lang="da-DK" dirty="0" smtClean="0"/>
              <a:t> </a:t>
            </a:r>
            <a:r>
              <a:rPr lang="da-DK" dirty="0" err="1" smtClean="0"/>
              <a:t>búgva</a:t>
            </a:r>
            <a:r>
              <a:rPr lang="da-DK" dirty="0" smtClean="0"/>
              <a:t>, </a:t>
            </a:r>
            <a:r>
              <a:rPr lang="da-DK" dirty="0"/>
              <a:t>og </a:t>
            </a:r>
            <a:r>
              <a:rPr lang="da-DK" dirty="0" err="1"/>
              <a:t>hvussu</a:t>
            </a:r>
            <a:r>
              <a:rPr lang="da-DK" dirty="0"/>
              <a:t> </a:t>
            </a:r>
            <a:r>
              <a:rPr lang="da-DK" dirty="0" err="1"/>
              <a:t>búgvin</a:t>
            </a:r>
            <a:r>
              <a:rPr lang="da-DK" dirty="0"/>
              <a:t> </a:t>
            </a:r>
            <a:r>
              <a:rPr lang="da-DK" dirty="0" err="1"/>
              <a:t>tey</a:t>
            </a:r>
            <a:r>
              <a:rPr lang="da-DK" dirty="0"/>
              <a:t> </a:t>
            </a:r>
            <a:r>
              <a:rPr lang="da-DK" dirty="0" err="1"/>
              <a:t>eru</a:t>
            </a:r>
            <a:endParaRPr lang="da-DK" dirty="0"/>
          </a:p>
        </p:txBody>
      </p:sp>
      <p:pic>
        <p:nvPicPr>
          <p:cNvPr id="9" name="Billede 8" descr="MogTL.uttanfyri.skula.óviðgjør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415" y="0"/>
            <a:ext cx="10276685" cy="685809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1862" y="258474"/>
            <a:ext cx="7522302" cy="1143000"/>
          </a:xfrm>
        </p:spPr>
        <p:txBody>
          <a:bodyPr/>
          <a:lstStyle/>
          <a:p>
            <a:pPr algn="l"/>
            <a:r>
              <a:rPr lang="da-DK" b="1" dirty="0" smtClean="0">
                <a:solidFill>
                  <a:srgbClr val="FFFFFF"/>
                </a:solidFill>
              </a:rPr>
              <a:t>TUMMILSREGLA</a:t>
            </a:r>
            <a:endParaRPr lang="da-DK" b="1" dirty="0">
              <a:solidFill>
                <a:srgbClr val="FFFFFF"/>
              </a:solidFill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816691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86016" y="4212897"/>
            <a:ext cx="8468950" cy="1436413"/>
          </a:xfrm>
        </p:spPr>
        <p:txBody>
          <a:bodyPr>
            <a:noAutofit/>
          </a:bodyPr>
          <a:lstStyle/>
          <a:p>
            <a:r>
              <a:rPr lang="da-DK" sz="2400" dirty="0" smtClean="0">
                <a:solidFill>
                  <a:srgbClr val="FFFFFF"/>
                </a:solidFill>
              </a:rPr>
              <a:t>6-7 </a:t>
            </a:r>
            <a:r>
              <a:rPr lang="da-DK" sz="2400" dirty="0" err="1" smtClean="0">
                <a:solidFill>
                  <a:srgbClr val="FFFFFF"/>
                </a:solidFill>
              </a:rPr>
              <a:t>ára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gomul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kunnu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ganga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einsamøll</a:t>
            </a:r>
            <a:r>
              <a:rPr lang="da-DK" sz="2400" dirty="0" smtClean="0">
                <a:solidFill>
                  <a:srgbClr val="FFFFFF"/>
                </a:solidFill>
              </a:rPr>
              <a:t> í </a:t>
            </a:r>
            <a:r>
              <a:rPr lang="da-DK" sz="2400" dirty="0" err="1" smtClean="0">
                <a:solidFill>
                  <a:srgbClr val="FFFFFF"/>
                </a:solidFill>
              </a:rPr>
              <a:t>tryggum</a:t>
            </a:r>
            <a:r>
              <a:rPr lang="da-DK" sz="2400" dirty="0" smtClean="0">
                <a:solidFill>
                  <a:srgbClr val="FFFFFF"/>
                </a:solidFill>
              </a:rPr>
              <a:t> og </a:t>
            </a:r>
            <a:r>
              <a:rPr lang="da-DK" sz="2400" dirty="0" err="1" smtClean="0">
                <a:solidFill>
                  <a:srgbClr val="FFFFFF"/>
                </a:solidFill>
              </a:rPr>
              <a:t>kendum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øki</a:t>
            </a:r>
            <a:r>
              <a:rPr lang="da-DK" sz="2400" dirty="0" smtClean="0">
                <a:solidFill>
                  <a:srgbClr val="FFFFFF"/>
                </a:solidFill>
              </a:rPr>
              <a:t>* </a:t>
            </a:r>
          </a:p>
          <a:p>
            <a:r>
              <a:rPr lang="da-DK" sz="2400" dirty="0" smtClean="0">
                <a:solidFill>
                  <a:srgbClr val="FFFFFF"/>
                </a:solidFill>
              </a:rPr>
              <a:t>8-10 </a:t>
            </a:r>
            <a:r>
              <a:rPr lang="da-DK" sz="2400" dirty="0" err="1" smtClean="0">
                <a:solidFill>
                  <a:srgbClr val="FFFFFF"/>
                </a:solidFill>
              </a:rPr>
              <a:t>ára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gomul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megna</a:t>
            </a:r>
            <a:r>
              <a:rPr lang="da-DK" sz="2400" dirty="0" smtClean="0">
                <a:solidFill>
                  <a:srgbClr val="FFFFFF"/>
                </a:solidFill>
              </a:rPr>
              <a:t> at </a:t>
            </a:r>
            <a:r>
              <a:rPr lang="da-DK" sz="2400" dirty="0" err="1" smtClean="0">
                <a:solidFill>
                  <a:srgbClr val="FFFFFF"/>
                </a:solidFill>
              </a:rPr>
              <a:t>ganga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einsamøll</a:t>
            </a:r>
            <a:r>
              <a:rPr lang="da-DK" sz="2400" dirty="0" smtClean="0">
                <a:solidFill>
                  <a:srgbClr val="FFFFFF"/>
                </a:solidFill>
              </a:rPr>
              <a:t> í </a:t>
            </a:r>
            <a:r>
              <a:rPr lang="da-DK" sz="2400" dirty="0" err="1" smtClean="0">
                <a:solidFill>
                  <a:srgbClr val="FFFFFF"/>
                </a:solidFill>
              </a:rPr>
              <a:t>ferðsluni</a:t>
            </a:r>
            <a:r>
              <a:rPr lang="da-DK" sz="2400" dirty="0" smtClean="0">
                <a:solidFill>
                  <a:srgbClr val="FFFFFF"/>
                </a:solidFill>
              </a:rPr>
              <a:t>*</a:t>
            </a:r>
          </a:p>
          <a:p>
            <a:r>
              <a:rPr lang="da-DK" sz="2000" dirty="0" smtClean="0">
                <a:solidFill>
                  <a:srgbClr val="FFFFFF"/>
                </a:solidFill>
              </a:rPr>
              <a:t>10-12</a:t>
            </a:r>
            <a:r>
              <a:rPr lang="da-DK" sz="2000" dirty="0" smtClean="0">
                <a:solidFill>
                  <a:srgbClr val="FFFFFF"/>
                </a:solidFill>
              </a:rPr>
              <a:t> (</a:t>
            </a:r>
            <a:r>
              <a:rPr lang="da-DK" sz="2000" dirty="0" err="1" smtClean="0">
                <a:solidFill>
                  <a:srgbClr val="FFFFFF"/>
                </a:solidFill>
              </a:rPr>
              <a:t>minst</a:t>
            </a:r>
            <a:r>
              <a:rPr lang="da-DK" sz="2000" dirty="0" smtClean="0">
                <a:solidFill>
                  <a:srgbClr val="FFFFFF"/>
                </a:solidFill>
              </a:rPr>
              <a:t>) </a:t>
            </a:r>
            <a:r>
              <a:rPr lang="da-DK" sz="2000" dirty="0" err="1" smtClean="0">
                <a:solidFill>
                  <a:srgbClr val="FFFFFF"/>
                </a:solidFill>
              </a:rPr>
              <a:t>ára</a:t>
            </a:r>
            <a:r>
              <a:rPr lang="da-DK" sz="2000" dirty="0" smtClean="0">
                <a:solidFill>
                  <a:srgbClr val="FFFFFF"/>
                </a:solidFill>
              </a:rPr>
              <a:t> </a:t>
            </a:r>
            <a:r>
              <a:rPr lang="da-DK" sz="2000" dirty="0" err="1" smtClean="0">
                <a:solidFill>
                  <a:srgbClr val="FFFFFF"/>
                </a:solidFill>
              </a:rPr>
              <a:t>gomul</a:t>
            </a:r>
            <a:r>
              <a:rPr lang="da-DK" sz="2000" dirty="0" smtClean="0">
                <a:solidFill>
                  <a:srgbClr val="FFFFFF"/>
                </a:solidFill>
              </a:rPr>
              <a:t> </a:t>
            </a:r>
            <a:r>
              <a:rPr lang="da-DK" sz="2000" dirty="0" err="1" smtClean="0">
                <a:solidFill>
                  <a:srgbClr val="FFFFFF"/>
                </a:solidFill>
              </a:rPr>
              <a:t>eru</a:t>
            </a:r>
            <a:r>
              <a:rPr lang="da-DK" sz="2000" dirty="0" smtClean="0">
                <a:solidFill>
                  <a:srgbClr val="FFFFFF"/>
                </a:solidFill>
              </a:rPr>
              <a:t> </a:t>
            </a:r>
            <a:r>
              <a:rPr lang="da-DK" sz="2000" dirty="0" err="1" smtClean="0">
                <a:solidFill>
                  <a:srgbClr val="FFFFFF"/>
                </a:solidFill>
              </a:rPr>
              <a:t>klár</a:t>
            </a:r>
            <a:r>
              <a:rPr lang="da-DK" sz="2000" dirty="0" smtClean="0">
                <a:solidFill>
                  <a:srgbClr val="FFFFFF"/>
                </a:solidFill>
              </a:rPr>
              <a:t> at </a:t>
            </a:r>
            <a:r>
              <a:rPr lang="da-DK" sz="2000" dirty="0" err="1" smtClean="0">
                <a:solidFill>
                  <a:srgbClr val="FFFFFF"/>
                </a:solidFill>
              </a:rPr>
              <a:t>vera</a:t>
            </a:r>
            <a:r>
              <a:rPr lang="da-DK" sz="2000" dirty="0" smtClean="0">
                <a:solidFill>
                  <a:srgbClr val="FFFFFF"/>
                </a:solidFill>
              </a:rPr>
              <a:t> </a:t>
            </a:r>
            <a:r>
              <a:rPr lang="da-DK" sz="2000" dirty="0" err="1" smtClean="0">
                <a:solidFill>
                  <a:srgbClr val="FFFFFF"/>
                </a:solidFill>
              </a:rPr>
              <a:t>einsamøll</a:t>
            </a:r>
            <a:r>
              <a:rPr lang="da-DK" sz="2000" dirty="0" smtClean="0">
                <a:solidFill>
                  <a:srgbClr val="FFFFFF"/>
                </a:solidFill>
              </a:rPr>
              <a:t> á </a:t>
            </a:r>
            <a:r>
              <a:rPr lang="da-DK" sz="2000" dirty="0" err="1" smtClean="0">
                <a:solidFill>
                  <a:srgbClr val="FFFFFF"/>
                </a:solidFill>
              </a:rPr>
              <a:t>súkklu</a:t>
            </a:r>
            <a:r>
              <a:rPr lang="da-DK" sz="2000" dirty="0" smtClean="0">
                <a:solidFill>
                  <a:srgbClr val="FFFFFF"/>
                </a:solidFill>
              </a:rPr>
              <a:t> í </a:t>
            </a:r>
            <a:r>
              <a:rPr lang="da-DK" sz="2000" dirty="0" err="1" smtClean="0">
                <a:solidFill>
                  <a:srgbClr val="FFFFFF"/>
                </a:solidFill>
              </a:rPr>
              <a:t>ferðsluni</a:t>
            </a:r>
            <a:r>
              <a:rPr lang="da-DK" sz="2000" dirty="0" smtClean="0">
                <a:solidFill>
                  <a:srgbClr val="FFFFFF"/>
                </a:solidFill>
              </a:rPr>
              <a:t>*</a:t>
            </a:r>
            <a:endParaRPr lang="da-DK" sz="2000" dirty="0" smtClean="0">
              <a:solidFill>
                <a:srgbClr val="FFFFFF"/>
              </a:solidFill>
            </a:endParaRPr>
          </a:p>
          <a:p>
            <a:pPr>
              <a:buNone/>
            </a:pPr>
            <a:r>
              <a:rPr lang="da-DK" sz="2400" i="1" dirty="0" smtClean="0">
                <a:solidFill>
                  <a:srgbClr val="FFFFFF"/>
                </a:solidFill>
              </a:rPr>
              <a:t>* </a:t>
            </a:r>
            <a:r>
              <a:rPr lang="da-DK" sz="2400" i="1" dirty="0" err="1" smtClean="0">
                <a:solidFill>
                  <a:srgbClr val="FFFFFF"/>
                </a:solidFill>
              </a:rPr>
              <a:t>Treytað</a:t>
            </a:r>
            <a:r>
              <a:rPr lang="da-DK" sz="2400" i="1" dirty="0" smtClean="0">
                <a:solidFill>
                  <a:srgbClr val="FFFFFF"/>
                </a:solidFill>
              </a:rPr>
              <a:t> av at </a:t>
            </a:r>
            <a:r>
              <a:rPr lang="da-DK" sz="2400" i="1" dirty="0" err="1" smtClean="0">
                <a:solidFill>
                  <a:srgbClr val="FFFFFF"/>
                </a:solidFill>
              </a:rPr>
              <a:t>foreldur</a:t>
            </a:r>
            <a:r>
              <a:rPr lang="da-DK" sz="2400" i="1" dirty="0" smtClean="0">
                <a:solidFill>
                  <a:srgbClr val="FFFFFF"/>
                </a:solidFill>
              </a:rPr>
              <a:t> </a:t>
            </a:r>
            <a:r>
              <a:rPr lang="da-DK" sz="2400" i="1" dirty="0" err="1" smtClean="0">
                <a:solidFill>
                  <a:srgbClr val="FFFFFF"/>
                </a:solidFill>
              </a:rPr>
              <a:t>hava</a:t>
            </a:r>
            <a:r>
              <a:rPr lang="da-DK" sz="2400" i="1" dirty="0" smtClean="0">
                <a:solidFill>
                  <a:srgbClr val="FFFFFF"/>
                </a:solidFill>
              </a:rPr>
              <a:t> vant </a:t>
            </a:r>
            <a:r>
              <a:rPr lang="da-DK" sz="2400" i="1" dirty="0" err="1" smtClean="0">
                <a:solidFill>
                  <a:srgbClr val="FFFFFF"/>
                </a:solidFill>
              </a:rPr>
              <a:t>við</a:t>
            </a:r>
            <a:r>
              <a:rPr lang="da-DK" sz="2400" i="1" dirty="0" smtClean="0">
                <a:solidFill>
                  <a:srgbClr val="FFFFFF"/>
                </a:solidFill>
              </a:rPr>
              <a:t> </a:t>
            </a:r>
            <a:r>
              <a:rPr lang="da-DK" sz="2400" i="1" dirty="0" err="1" smtClean="0">
                <a:solidFill>
                  <a:srgbClr val="FFFFFF"/>
                </a:solidFill>
              </a:rPr>
              <a:t>teimum</a:t>
            </a:r>
            <a:endParaRPr lang="da-DK" sz="24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4022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18361</TotalTime>
  <Words>1240</Words>
  <Application>Microsoft Macintosh PowerPoint</Application>
  <PresentationFormat>Skærmshow (4:3)</PresentationFormat>
  <Paragraphs>266</Paragraphs>
  <Slides>34</Slides>
  <Notes>5</Notes>
  <HiddenSlides>0</HiddenSlides>
  <MMClips>0</MMClips>
  <ScaleCrop>false</ScaleCrop>
  <HeadingPairs>
    <vt:vector size="4" baseType="variant">
      <vt:variant>
        <vt:lpstr>Designskabelon</vt:lpstr>
      </vt:variant>
      <vt:variant>
        <vt:i4>1</vt:i4>
      </vt:variant>
      <vt:variant>
        <vt:lpstr>Diastitler</vt:lpstr>
      </vt:variant>
      <vt:variant>
        <vt:i4>34</vt:i4>
      </vt:variant>
    </vt:vector>
  </HeadingPairs>
  <TitlesOfParts>
    <vt:vector size="35" baseType="lpstr">
      <vt:lpstr>Kontortema</vt:lpstr>
      <vt:lpstr>Undirvísingartilfar til 1. og 2. undirvísingarpart  Várið og heystið 2014 og heystið 2015 Birna Abrahamsen, verkætlanarleiðari</vt:lpstr>
      <vt:lpstr>BAKGRUND  FYRI UNDIRVÍSINGARTILFARI</vt:lpstr>
      <vt:lpstr>TILGONGD</vt:lpstr>
      <vt:lpstr>Yvirskipað mál og undirvísingarpartar</vt:lpstr>
      <vt:lpstr>UNDIRVÍSINGARTILFAR </vt:lpstr>
      <vt:lpstr>Dias nummer 6</vt:lpstr>
      <vt:lpstr>UNDIRVÍSINGARTILFAR </vt:lpstr>
      <vt:lpstr>BARNIÐ</vt:lpstr>
      <vt:lpstr>TUMMILSREGLA</vt:lpstr>
      <vt:lpstr>MENNINGIN HJÁ BARNINUM Í FERÐSLUNI</vt:lpstr>
      <vt:lpstr>SKÚLABYRJAN</vt:lpstr>
      <vt:lpstr>FORELDUR OG SKÚLIN </vt:lpstr>
      <vt:lpstr>1. UNDIRVÍSINGARPARTUR (0.-3. fl.)</vt:lpstr>
      <vt:lpstr>GONGUROYND 0.-1. flokkur</vt:lpstr>
      <vt:lpstr>GONGUROYND 0.-1. flokkur</vt:lpstr>
      <vt:lpstr>TANN STÓRI BÝURIN 1. flokkur</vt:lpstr>
      <vt:lpstr>TANN STÓRI BÝURIN 1. flokkur</vt:lpstr>
      <vt:lpstr>PINKUHJÁLMUR </vt:lpstr>
      <vt:lpstr>Dias nummer 19</vt:lpstr>
      <vt:lpstr>Dias nummer 20</vt:lpstr>
      <vt:lpstr>Dias nummer 21</vt:lpstr>
      <vt:lpstr>Dias nummer 22</vt:lpstr>
      <vt:lpstr>FORELDRAFUNDUR </vt:lpstr>
      <vt:lpstr>2. UNDIRVÍSINGARPARTUR (4.-6. fl.)</vt:lpstr>
      <vt:lpstr>AT SÚKKLA 6. flokkur</vt:lpstr>
      <vt:lpstr>AT SÚKKLA 6. flokkur</vt:lpstr>
      <vt:lpstr>AT SÚKKLA 6. flokkur</vt:lpstr>
      <vt:lpstr>AT SÚKKLA 6. flokkur</vt:lpstr>
      <vt:lpstr>AT SÚKKLA 6. flokkur</vt:lpstr>
      <vt:lpstr>PINKUHJÁLMUR </vt:lpstr>
      <vt:lpstr>ENDURSKIN 4.-5. flokkur</vt:lpstr>
      <vt:lpstr>ENDURSKIN</vt:lpstr>
      <vt:lpstr>ENDURSKIN 4.-5. flokkur</vt:lpstr>
      <vt:lpstr>FORELDRAFUNDUR </vt:lpstr>
    </vt:vector>
  </TitlesOfParts>
  <Company>-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Árið 2012 </dc:title>
  <dc:creator>Ferðslutrygd</dc:creator>
  <cp:lastModifiedBy>Ferðslutrygd</cp:lastModifiedBy>
  <cp:revision>296</cp:revision>
  <cp:lastPrinted>2014-04-23T12:53:26Z</cp:lastPrinted>
  <dcterms:created xsi:type="dcterms:W3CDTF">2015-09-23T09:23:48Z</dcterms:created>
  <dcterms:modified xsi:type="dcterms:W3CDTF">2015-09-23T09:41:57Z</dcterms:modified>
</cp:coreProperties>
</file>